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8" r:id="rId4"/>
    <p:sldId id="279" r:id="rId5"/>
    <p:sldId id="258" r:id="rId6"/>
    <p:sldId id="269" r:id="rId7"/>
    <p:sldId id="270" r:id="rId8"/>
    <p:sldId id="277" r:id="rId9"/>
    <p:sldId id="260" r:id="rId10"/>
    <p:sldId id="261" r:id="rId11"/>
    <p:sldId id="262" r:id="rId12"/>
    <p:sldId id="266" r:id="rId13"/>
    <p:sldId id="263" r:id="rId14"/>
    <p:sldId id="264" r:id="rId15"/>
    <p:sldId id="265" r:id="rId16"/>
    <p:sldId id="267" r:id="rId17"/>
    <p:sldId id="268" r:id="rId18"/>
    <p:sldId id="275" r:id="rId19"/>
    <p:sldId id="276" r:id="rId20"/>
    <p:sldId id="274" r:id="rId21"/>
    <p:sldId id="273" r:id="rId22"/>
    <p:sldId id="272" r:id="rId23"/>
    <p:sldId id="271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154863-035F-7747-A154-7B1F25050F7B}" type="doc">
      <dgm:prSet loTypeId="urn:microsoft.com/office/officeart/2005/8/layout/cycle2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48187F-ACFC-9840-8571-80D46170E73A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18A91499-4495-4049-87EC-E7985EE7C596}" type="parTrans" cxnId="{AED3A2B7-6CFB-D142-BE66-D7ABBA7556B9}">
      <dgm:prSet/>
      <dgm:spPr/>
      <dgm:t>
        <a:bodyPr/>
        <a:lstStyle/>
        <a:p>
          <a:endParaRPr lang="en-US"/>
        </a:p>
      </dgm:t>
    </dgm:pt>
    <dgm:pt modelId="{6DEB8689-6238-C748-959F-A6F679F48101}" type="sibTrans" cxnId="{AED3A2B7-6CFB-D142-BE66-D7ABBA7556B9}">
      <dgm:prSet/>
      <dgm:spPr/>
      <dgm:t>
        <a:bodyPr/>
        <a:lstStyle/>
        <a:p>
          <a:endParaRPr lang="en-US"/>
        </a:p>
      </dgm:t>
    </dgm:pt>
    <dgm:pt modelId="{17132E81-3C9F-9F45-BB56-8412EE76D911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1071C2BA-FABD-4247-BE2F-E185BE713CCC}" type="parTrans" cxnId="{F41F8A70-2A08-8145-B3CB-C5916E70FB2B}">
      <dgm:prSet/>
      <dgm:spPr/>
      <dgm:t>
        <a:bodyPr/>
        <a:lstStyle/>
        <a:p>
          <a:endParaRPr lang="en-US"/>
        </a:p>
      </dgm:t>
    </dgm:pt>
    <dgm:pt modelId="{9D04F74C-8084-E546-98D6-2F5BAE870CE4}" type="sibTrans" cxnId="{F41F8A70-2A08-8145-B3CB-C5916E70FB2B}">
      <dgm:prSet/>
      <dgm:spPr/>
      <dgm:t>
        <a:bodyPr/>
        <a:lstStyle/>
        <a:p>
          <a:endParaRPr lang="en-US"/>
        </a:p>
      </dgm:t>
    </dgm:pt>
    <dgm:pt modelId="{5DF376A8-7E97-A84A-9190-D471929C6C26}">
      <dgm:prSet phldrT="[Text]"/>
      <dgm:spPr/>
      <dgm:t>
        <a:bodyPr/>
        <a:lstStyle/>
        <a:p>
          <a:r>
            <a:rPr lang="en-US" dirty="0" smtClean="0"/>
            <a:t>Review</a:t>
          </a:r>
          <a:endParaRPr lang="en-US" dirty="0"/>
        </a:p>
      </dgm:t>
    </dgm:pt>
    <dgm:pt modelId="{64972739-9125-424D-8F06-3E1CAB458570}" type="parTrans" cxnId="{0D34DEF9-B38C-7945-ABCA-69867A28F73E}">
      <dgm:prSet/>
      <dgm:spPr/>
      <dgm:t>
        <a:bodyPr/>
        <a:lstStyle/>
        <a:p>
          <a:endParaRPr lang="en-US"/>
        </a:p>
      </dgm:t>
    </dgm:pt>
    <dgm:pt modelId="{7C5AE706-A099-9145-8FF1-26DBD65D6EF8}" type="sibTrans" cxnId="{0D34DEF9-B38C-7945-ABCA-69867A28F73E}">
      <dgm:prSet/>
      <dgm:spPr/>
      <dgm:t>
        <a:bodyPr/>
        <a:lstStyle/>
        <a:p>
          <a:endParaRPr lang="en-US"/>
        </a:p>
      </dgm:t>
    </dgm:pt>
    <dgm:pt modelId="{6DA58D33-5C34-1146-97E2-AD5251FE761F}" type="pres">
      <dgm:prSet presAssocID="{7F154863-035F-7747-A154-7B1F25050F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18682F-2FDB-EE4F-ABCF-DA46741AE178}" type="pres">
      <dgm:prSet presAssocID="{F148187F-ACFC-9840-8571-80D46170E7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F727-A7CA-1741-8FC9-8768FBFE22A4}" type="pres">
      <dgm:prSet presAssocID="{6DEB8689-6238-C748-959F-A6F679F4810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BA7B202-C047-3941-A9AC-175A00E433CE}" type="pres">
      <dgm:prSet presAssocID="{6DEB8689-6238-C748-959F-A6F679F4810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FEF0396-37C3-F74E-8A79-27997AFB84B8}" type="pres">
      <dgm:prSet presAssocID="{17132E81-3C9F-9F45-BB56-8412EE76D91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2C50F6-69CF-A441-9429-2F894697E695}" type="pres">
      <dgm:prSet presAssocID="{9D04F74C-8084-E546-98D6-2F5BAE870CE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2EAD160-65F8-5C47-BF10-0831E6EC5810}" type="pres">
      <dgm:prSet presAssocID="{9D04F74C-8084-E546-98D6-2F5BAE870CE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85B4E4E-D9C4-CC41-AF6F-896926E9401E}" type="pres">
      <dgm:prSet presAssocID="{5DF376A8-7E97-A84A-9190-D471929C6C2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95B09-BB50-CA40-BF09-BE186822D590}" type="pres">
      <dgm:prSet presAssocID="{7C5AE706-A099-9145-8FF1-26DBD65D6EF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2EB6917-308C-8B46-BA77-2EF023A812CC}" type="pres">
      <dgm:prSet presAssocID="{7C5AE706-A099-9145-8FF1-26DBD65D6EF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A22AE26-8D9B-F44D-92C8-B79B8B322CA1}" type="presOf" srcId="{9D04F74C-8084-E546-98D6-2F5BAE870CE4}" destId="{4A2C50F6-69CF-A441-9429-2F894697E695}" srcOrd="0" destOrd="0" presId="urn:microsoft.com/office/officeart/2005/8/layout/cycle2"/>
    <dgm:cxn modelId="{B3C6CD83-F622-0A47-BC06-F22A4EFBAE40}" type="presOf" srcId="{17132E81-3C9F-9F45-BB56-8412EE76D911}" destId="{4FEF0396-37C3-F74E-8A79-27997AFB84B8}" srcOrd="0" destOrd="0" presId="urn:microsoft.com/office/officeart/2005/8/layout/cycle2"/>
    <dgm:cxn modelId="{6B9A47CE-1CDE-BE4C-85A0-54F86AD0B824}" type="presOf" srcId="{9D04F74C-8084-E546-98D6-2F5BAE870CE4}" destId="{02EAD160-65F8-5C47-BF10-0831E6EC5810}" srcOrd="1" destOrd="0" presId="urn:microsoft.com/office/officeart/2005/8/layout/cycle2"/>
    <dgm:cxn modelId="{E88E78F7-97A6-1B4D-96DB-6A42A61E3BB6}" type="presOf" srcId="{F148187F-ACFC-9840-8571-80D46170E73A}" destId="{1618682F-2FDB-EE4F-ABCF-DA46741AE178}" srcOrd="0" destOrd="0" presId="urn:microsoft.com/office/officeart/2005/8/layout/cycle2"/>
    <dgm:cxn modelId="{89765B0C-937A-2B48-9555-3919636A0097}" type="presOf" srcId="{6DEB8689-6238-C748-959F-A6F679F48101}" destId="{3D69F727-A7CA-1741-8FC9-8768FBFE22A4}" srcOrd="0" destOrd="0" presId="urn:microsoft.com/office/officeart/2005/8/layout/cycle2"/>
    <dgm:cxn modelId="{0D34DEF9-B38C-7945-ABCA-69867A28F73E}" srcId="{7F154863-035F-7747-A154-7B1F25050F7B}" destId="{5DF376A8-7E97-A84A-9190-D471929C6C26}" srcOrd="2" destOrd="0" parTransId="{64972739-9125-424D-8F06-3E1CAB458570}" sibTransId="{7C5AE706-A099-9145-8FF1-26DBD65D6EF8}"/>
    <dgm:cxn modelId="{F41F8A70-2A08-8145-B3CB-C5916E70FB2B}" srcId="{7F154863-035F-7747-A154-7B1F25050F7B}" destId="{17132E81-3C9F-9F45-BB56-8412EE76D911}" srcOrd="1" destOrd="0" parTransId="{1071C2BA-FABD-4247-BE2F-E185BE713CCC}" sibTransId="{9D04F74C-8084-E546-98D6-2F5BAE870CE4}"/>
    <dgm:cxn modelId="{E4D84398-B8B5-834A-8CE5-F1020697B3A0}" type="presOf" srcId="{7C5AE706-A099-9145-8FF1-26DBD65D6EF8}" destId="{DA795B09-BB50-CA40-BF09-BE186822D590}" srcOrd="0" destOrd="0" presId="urn:microsoft.com/office/officeart/2005/8/layout/cycle2"/>
    <dgm:cxn modelId="{85E06A71-AC68-7D4A-A962-ABBB6C877596}" type="presOf" srcId="{7F154863-035F-7747-A154-7B1F25050F7B}" destId="{6DA58D33-5C34-1146-97E2-AD5251FE761F}" srcOrd="0" destOrd="0" presId="urn:microsoft.com/office/officeart/2005/8/layout/cycle2"/>
    <dgm:cxn modelId="{4474BDCC-C34C-2643-88B8-84B46280D098}" type="presOf" srcId="{7C5AE706-A099-9145-8FF1-26DBD65D6EF8}" destId="{D2EB6917-308C-8B46-BA77-2EF023A812CC}" srcOrd="1" destOrd="0" presId="urn:microsoft.com/office/officeart/2005/8/layout/cycle2"/>
    <dgm:cxn modelId="{7433E5E3-4A6D-C14A-B864-4829AC836E5F}" type="presOf" srcId="{6DEB8689-6238-C748-959F-A6F679F48101}" destId="{1BA7B202-C047-3941-A9AC-175A00E433CE}" srcOrd="1" destOrd="0" presId="urn:microsoft.com/office/officeart/2005/8/layout/cycle2"/>
    <dgm:cxn modelId="{80DE5389-C25B-AE43-9789-1B401C091458}" type="presOf" srcId="{5DF376A8-7E97-A84A-9190-D471929C6C26}" destId="{E85B4E4E-D9C4-CC41-AF6F-896926E9401E}" srcOrd="0" destOrd="0" presId="urn:microsoft.com/office/officeart/2005/8/layout/cycle2"/>
    <dgm:cxn modelId="{AED3A2B7-6CFB-D142-BE66-D7ABBA7556B9}" srcId="{7F154863-035F-7747-A154-7B1F25050F7B}" destId="{F148187F-ACFC-9840-8571-80D46170E73A}" srcOrd="0" destOrd="0" parTransId="{18A91499-4495-4049-87EC-E7985EE7C596}" sibTransId="{6DEB8689-6238-C748-959F-A6F679F48101}"/>
    <dgm:cxn modelId="{4B74A9FF-00C7-1947-B4B7-962D9FD3F8F0}" type="presParOf" srcId="{6DA58D33-5C34-1146-97E2-AD5251FE761F}" destId="{1618682F-2FDB-EE4F-ABCF-DA46741AE178}" srcOrd="0" destOrd="0" presId="urn:microsoft.com/office/officeart/2005/8/layout/cycle2"/>
    <dgm:cxn modelId="{407F269B-744E-5948-BEDA-B66603882ED5}" type="presParOf" srcId="{6DA58D33-5C34-1146-97E2-AD5251FE761F}" destId="{3D69F727-A7CA-1741-8FC9-8768FBFE22A4}" srcOrd="1" destOrd="0" presId="urn:microsoft.com/office/officeart/2005/8/layout/cycle2"/>
    <dgm:cxn modelId="{E64EDC98-AB9B-8A4E-A795-B01F29F0316A}" type="presParOf" srcId="{3D69F727-A7CA-1741-8FC9-8768FBFE22A4}" destId="{1BA7B202-C047-3941-A9AC-175A00E433CE}" srcOrd="0" destOrd="0" presId="urn:microsoft.com/office/officeart/2005/8/layout/cycle2"/>
    <dgm:cxn modelId="{5851EFF5-CBFC-3343-BB9E-74966F61F039}" type="presParOf" srcId="{6DA58D33-5C34-1146-97E2-AD5251FE761F}" destId="{4FEF0396-37C3-F74E-8A79-27997AFB84B8}" srcOrd="2" destOrd="0" presId="urn:microsoft.com/office/officeart/2005/8/layout/cycle2"/>
    <dgm:cxn modelId="{C4D5E702-7172-B04F-BD5D-B4D1612DE2B2}" type="presParOf" srcId="{6DA58D33-5C34-1146-97E2-AD5251FE761F}" destId="{4A2C50F6-69CF-A441-9429-2F894697E695}" srcOrd="3" destOrd="0" presId="urn:microsoft.com/office/officeart/2005/8/layout/cycle2"/>
    <dgm:cxn modelId="{5275F11B-2523-514A-A0D6-684EB983AC59}" type="presParOf" srcId="{4A2C50F6-69CF-A441-9429-2F894697E695}" destId="{02EAD160-65F8-5C47-BF10-0831E6EC5810}" srcOrd="0" destOrd="0" presId="urn:microsoft.com/office/officeart/2005/8/layout/cycle2"/>
    <dgm:cxn modelId="{078D9CDA-3E45-BD44-8BC7-A8E3248D04E6}" type="presParOf" srcId="{6DA58D33-5C34-1146-97E2-AD5251FE761F}" destId="{E85B4E4E-D9C4-CC41-AF6F-896926E9401E}" srcOrd="4" destOrd="0" presId="urn:microsoft.com/office/officeart/2005/8/layout/cycle2"/>
    <dgm:cxn modelId="{03265D21-7B56-DC44-8B9C-96489FE75E1C}" type="presParOf" srcId="{6DA58D33-5C34-1146-97E2-AD5251FE761F}" destId="{DA795B09-BB50-CA40-BF09-BE186822D590}" srcOrd="5" destOrd="0" presId="urn:microsoft.com/office/officeart/2005/8/layout/cycle2"/>
    <dgm:cxn modelId="{849A2193-861D-4F41-BDB5-DB0E2B4C7F40}" type="presParOf" srcId="{DA795B09-BB50-CA40-BF09-BE186822D590}" destId="{D2EB6917-308C-8B46-BA77-2EF023A812C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90BDA5-B84C-5F4A-9795-82258B5E4BE0}" type="doc">
      <dgm:prSet loTypeId="urn:microsoft.com/office/officeart/2005/8/layout/cycle2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E9B4D9-8E79-2F41-8189-CC1D04BA1346}">
      <dgm:prSet phldrT="[Text]"/>
      <dgm:spPr/>
      <dgm:t>
        <a:bodyPr/>
        <a:lstStyle/>
        <a:p>
          <a:r>
            <a:rPr lang="en-US" dirty="0" smtClean="0"/>
            <a:t>Task Definition</a:t>
          </a:r>
          <a:endParaRPr lang="en-US" dirty="0"/>
        </a:p>
      </dgm:t>
    </dgm:pt>
    <dgm:pt modelId="{2E68F8D7-8CDA-144A-B036-32EF960B2AE5}" type="parTrans" cxnId="{6D65CD3B-DE75-2047-AFCD-FFB5FB66A3A4}">
      <dgm:prSet/>
      <dgm:spPr/>
      <dgm:t>
        <a:bodyPr/>
        <a:lstStyle/>
        <a:p>
          <a:endParaRPr lang="en-US"/>
        </a:p>
      </dgm:t>
    </dgm:pt>
    <dgm:pt modelId="{12EB3E01-5EF3-B64F-8482-E44776E92E24}" type="sibTrans" cxnId="{6D65CD3B-DE75-2047-AFCD-FFB5FB66A3A4}">
      <dgm:prSet/>
      <dgm:spPr/>
      <dgm:t>
        <a:bodyPr/>
        <a:lstStyle/>
        <a:p>
          <a:endParaRPr lang="en-US"/>
        </a:p>
      </dgm:t>
    </dgm:pt>
    <dgm:pt modelId="{E880AC55-F53E-E545-8674-F204AC922A2B}">
      <dgm:prSet phldrT="[Text]"/>
      <dgm:spPr/>
      <dgm:t>
        <a:bodyPr/>
        <a:lstStyle/>
        <a:p>
          <a:r>
            <a:rPr lang="en-US" dirty="0" smtClean="0"/>
            <a:t>Information Seeking Strategies</a:t>
          </a:r>
          <a:endParaRPr lang="en-US" dirty="0"/>
        </a:p>
      </dgm:t>
    </dgm:pt>
    <dgm:pt modelId="{CEB0EAE0-0A51-4F40-8EB7-09BCAAFB11D8}" type="parTrans" cxnId="{7019AD2C-ED66-8540-8DCF-A1DE309CFEDC}">
      <dgm:prSet/>
      <dgm:spPr/>
      <dgm:t>
        <a:bodyPr/>
        <a:lstStyle/>
        <a:p>
          <a:endParaRPr lang="en-US"/>
        </a:p>
      </dgm:t>
    </dgm:pt>
    <dgm:pt modelId="{4B79327C-65EA-224C-92A0-242294140631}" type="sibTrans" cxnId="{7019AD2C-ED66-8540-8DCF-A1DE309CFEDC}">
      <dgm:prSet/>
      <dgm:spPr/>
      <dgm:t>
        <a:bodyPr/>
        <a:lstStyle/>
        <a:p>
          <a:endParaRPr lang="en-US"/>
        </a:p>
      </dgm:t>
    </dgm:pt>
    <dgm:pt modelId="{B7DAFBA5-566A-2C42-B9B3-D413509C5FD0}">
      <dgm:prSet phldrT="[Text]"/>
      <dgm:spPr/>
      <dgm:t>
        <a:bodyPr/>
        <a:lstStyle/>
        <a:p>
          <a:r>
            <a:rPr lang="en-US" dirty="0" smtClean="0"/>
            <a:t>Location &amp; Access</a:t>
          </a:r>
          <a:endParaRPr lang="en-US" dirty="0"/>
        </a:p>
      </dgm:t>
    </dgm:pt>
    <dgm:pt modelId="{4FFA2B3E-ED43-7341-90B6-48CEA52B4952}" type="parTrans" cxnId="{A7D3454C-FBA7-2C4C-82DC-431CD24D8D8C}">
      <dgm:prSet/>
      <dgm:spPr/>
      <dgm:t>
        <a:bodyPr/>
        <a:lstStyle/>
        <a:p>
          <a:endParaRPr lang="en-US"/>
        </a:p>
      </dgm:t>
    </dgm:pt>
    <dgm:pt modelId="{29CE34F6-5F5E-0D45-AA0C-67BABA353A23}" type="sibTrans" cxnId="{A7D3454C-FBA7-2C4C-82DC-431CD24D8D8C}">
      <dgm:prSet/>
      <dgm:spPr/>
      <dgm:t>
        <a:bodyPr/>
        <a:lstStyle/>
        <a:p>
          <a:endParaRPr lang="en-US"/>
        </a:p>
      </dgm:t>
    </dgm:pt>
    <dgm:pt modelId="{A8DA67B4-1721-4C4E-AA50-19628138FB32}">
      <dgm:prSet phldrT="[Text]"/>
      <dgm:spPr/>
      <dgm:t>
        <a:bodyPr/>
        <a:lstStyle/>
        <a:p>
          <a:r>
            <a:rPr lang="en-US" dirty="0" smtClean="0"/>
            <a:t>Use of Information</a:t>
          </a:r>
          <a:endParaRPr lang="en-US" dirty="0"/>
        </a:p>
      </dgm:t>
    </dgm:pt>
    <dgm:pt modelId="{FE294040-CEF3-9947-A346-B964A4DB2CDB}" type="parTrans" cxnId="{F175E59D-052F-B242-B1D5-35134E2B529B}">
      <dgm:prSet/>
      <dgm:spPr/>
      <dgm:t>
        <a:bodyPr/>
        <a:lstStyle/>
        <a:p>
          <a:endParaRPr lang="en-US"/>
        </a:p>
      </dgm:t>
    </dgm:pt>
    <dgm:pt modelId="{6258EB03-A7A0-1D47-803B-33158A99ACD6}" type="sibTrans" cxnId="{F175E59D-052F-B242-B1D5-35134E2B529B}">
      <dgm:prSet/>
      <dgm:spPr/>
      <dgm:t>
        <a:bodyPr/>
        <a:lstStyle/>
        <a:p>
          <a:endParaRPr lang="en-US"/>
        </a:p>
      </dgm:t>
    </dgm:pt>
    <dgm:pt modelId="{D1011009-EBFD-654C-A18D-0F02F2D3C0D9}">
      <dgm:prSet phldrT="[Text]"/>
      <dgm:spPr/>
      <dgm:t>
        <a:bodyPr/>
        <a:lstStyle/>
        <a:p>
          <a:r>
            <a:rPr lang="en-US" dirty="0" smtClean="0"/>
            <a:t>Synthesis</a:t>
          </a:r>
          <a:endParaRPr lang="en-US" dirty="0"/>
        </a:p>
      </dgm:t>
    </dgm:pt>
    <dgm:pt modelId="{2FE7A800-3B22-1A45-A382-05144E491D51}" type="parTrans" cxnId="{980D0D8E-325E-D742-A1DE-A384DF86BA9B}">
      <dgm:prSet/>
      <dgm:spPr/>
      <dgm:t>
        <a:bodyPr/>
        <a:lstStyle/>
        <a:p>
          <a:endParaRPr lang="en-US"/>
        </a:p>
      </dgm:t>
    </dgm:pt>
    <dgm:pt modelId="{E156B4C4-8108-2349-9447-CD683E183FAF}" type="sibTrans" cxnId="{980D0D8E-325E-D742-A1DE-A384DF86BA9B}">
      <dgm:prSet/>
      <dgm:spPr/>
      <dgm:t>
        <a:bodyPr/>
        <a:lstStyle/>
        <a:p>
          <a:endParaRPr lang="en-US"/>
        </a:p>
      </dgm:t>
    </dgm:pt>
    <dgm:pt modelId="{15CEF249-DB13-AB4A-88BD-3ED8B45A4036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27C5D462-D3C4-8C4D-B3E1-A87AFC19046D}" type="parTrans" cxnId="{67C046DA-40D5-A24E-872F-AA9D25C5A14C}">
      <dgm:prSet/>
      <dgm:spPr/>
      <dgm:t>
        <a:bodyPr/>
        <a:lstStyle/>
        <a:p>
          <a:endParaRPr lang="en-US"/>
        </a:p>
      </dgm:t>
    </dgm:pt>
    <dgm:pt modelId="{4C764CCB-EB1A-FD48-B9C2-EB78915FEB05}" type="sibTrans" cxnId="{67C046DA-40D5-A24E-872F-AA9D25C5A14C}">
      <dgm:prSet/>
      <dgm:spPr/>
      <dgm:t>
        <a:bodyPr/>
        <a:lstStyle/>
        <a:p>
          <a:endParaRPr lang="en-US"/>
        </a:p>
      </dgm:t>
    </dgm:pt>
    <dgm:pt modelId="{15DED45F-1BE9-1743-B79E-539B5949EE72}" type="pres">
      <dgm:prSet presAssocID="{0F90BDA5-B84C-5F4A-9795-82258B5E4B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AC9A03-20C5-3446-B173-9D56631D9005}" type="pres">
      <dgm:prSet presAssocID="{AEE9B4D9-8E79-2F41-8189-CC1D04BA134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B940D-B925-F247-8773-77C6F161B46D}" type="pres">
      <dgm:prSet presAssocID="{12EB3E01-5EF3-B64F-8482-E44776E92E2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F9DFE563-ABA2-914E-8EDA-3E5E55A31E46}" type="pres">
      <dgm:prSet presAssocID="{12EB3E01-5EF3-B64F-8482-E44776E92E24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9958079A-E01C-024D-8C28-6D2B274EA899}" type="pres">
      <dgm:prSet presAssocID="{E880AC55-F53E-E545-8674-F204AC922A2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74DB3-561D-A240-B4B3-5F100C4B2C4F}" type="pres">
      <dgm:prSet presAssocID="{4B79327C-65EA-224C-92A0-242294140631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190B799-461B-FA44-9816-62F9890E14BC}" type="pres">
      <dgm:prSet presAssocID="{4B79327C-65EA-224C-92A0-242294140631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C90D1C61-7313-B64F-B707-6F6024B8BC8C}" type="pres">
      <dgm:prSet presAssocID="{B7DAFBA5-566A-2C42-B9B3-D413509C5FD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F50EC-4F57-AB4E-9179-FD5FD16E259B}" type="pres">
      <dgm:prSet presAssocID="{29CE34F6-5F5E-0D45-AA0C-67BABA353A23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36EA5A1-49E2-AE4C-A792-13E31E5D1870}" type="pres">
      <dgm:prSet presAssocID="{29CE34F6-5F5E-0D45-AA0C-67BABA353A23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09E0D3B-9103-F345-99A9-D1C9F5FFF615}" type="pres">
      <dgm:prSet presAssocID="{A8DA67B4-1721-4C4E-AA50-19628138FB3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12479-FBED-6C49-AC82-134F5BAB9BD9}" type="pres">
      <dgm:prSet presAssocID="{6258EB03-A7A0-1D47-803B-33158A99ACD6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C427E96-8224-7440-8D3D-906535169FF9}" type="pres">
      <dgm:prSet presAssocID="{6258EB03-A7A0-1D47-803B-33158A99ACD6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45A9BC15-85F7-7D41-8945-A885164AACC2}" type="pres">
      <dgm:prSet presAssocID="{D1011009-EBFD-654C-A18D-0F02F2D3C0D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A6974-7714-CB42-8FFF-A83F3F944D19}" type="pres">
      <dgm:prSet presAssocID="{E156B4C4-8108-2349-9447-CD683E183FAF}" presName="sibTrans" presStyleLbl="sibTrans2D1" presStyleIdx="4" presStyleCnt="6"/>
      <dgm:spPr/>
      <dgm:t>
        <a:bodyPr/>
        <a:lstStyle/>
        <a:p>
          <a:endParaRPr lang="en-US"/>
        </a:p>
      </dgm:t>
    </dgm:pt>
    <dgm:pt modelId="{C18C0B8B-6B8A-6446-8B77-E06EF34BFF3D}" type="pres">
      <dgm:prSet presAssocID="{E156B4C4-8108-2349-9447-CD683E183FAF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6AAADCA-F1AC-9A48-8C89-4C7B68D40BDB}" type="pres">
      <dgm:prSet presAssocID="{15CEF249-DB13-AB4A-88BD-3ED8B45A403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E35CD-F100-6241-A2AE-B0FC9672039B}" type="pres">
      <dgm:prSet presAssocID="{4C764CCB-EB1A-FD48-B9C2-EB78915FEB05}" presName="sibTrans" presStyleLbl="sibTrans2D1" presStyleIdx="5" presStyleCnt="6"/>
      <dgm:spPr/>
      <dgm:t>
        <a:bodyPr/>
        <a:lstStyle/>
        <a:p>
          <a:endParaRPr lang="en-US"/>
        </a:p>
      </dgm:t>
    </dgm:pt>
    <dgm:pt modelId="{9518243F-87BA-8643-8FC4-5DDE63440FC4}" type="pres">
      <dgm:prSet presAssocID="{4C764CCB-EB1A-FD48-B9C2-EB78915FEB05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980D0D8E-325E-D742-A1DE-A384DF86BA9B}" srcId="{0F90BDA5-B84C-5F4A-9795-82258B5E4BE0}" destId="{D1011009-EBFD-654C-A18D-0F02F2D3C0D9}" srcOrd="4" destOrd="0" parTransId="{2FE7A800-3B22-1A45-A382-05144E491D51}" sibTransId="{E156B4C4-8108-2349-9447-CD683E183FAF}"/>
    <dgm:cxn modelId="{3904917C-B0D9-8B4F-A44F-316C0BD47AD8}" type="presOf" srcId="{D1011009-EBFD-654C-A18D-0F02F2D3C0D9}" destId="{45A9BC15-85F7-7D41-8945-A885164AACC2}" srcOrd="0" destOrd="0" presId="urn:microsoft.com/office/officeart/2005/8/layout/cycle2"/>
    <dgm:cxn modelId="{5F776B30-9AF4-814C-A06B-3831D0705D58}" type="presOf" srcId="{6258EB03-A7A0-1D47-803B-33158A99ACD6}" destId="{0D012479-FBED-6C49-AC82-134F5BAB9BD9}" srcOrd="0" destOrd="0" presId="urn:microsoft.com/office/officeart/2005/8/layout/cycle2"/>
    <dgm:cxn modelId="{67C046DA-40D5-A24E-872F-AA9D25C5A14C}" srcId="{0F90BDA5-B84C-5F4A-9795-82258B5E4BE0}" destId="{15CEF249-DB13-AB4A-88BD-3ED8B45A4036}" srcOrd="5" destOrd="0" parTransId="{27C5D462-D3C4-8C4D-B3E1-A87AFC19046D}" sibTransId="{4C764CCB-EB1A-FD48-B9C2-EB78915FEB05}"/>
    <dgm:cxn modelId="{A7D3454C-FBA7-2C4C-82DC-431CD24D8D8C}" srcId="{0F90BDA5-B84C-5F4A-9795-82258B5E4BE0}" destId="{B7DAFBA5-566A-2C42-B9B3-D413509C5FD0}" srcOrd="2" destOrd="0" parTransId="{4FFA2B3E-ED43-7341-90B6-48CEA52B4952}" sibTransId="{29CE34F6-5F5E-0D45-AA0C-67BABA353A23}"/>
    <dgm:cxn modelId="{D6F8C845-AB9C-754A-A9CD-5074CC8FE12E}" type="presOf" srcId="{6258EB03-A7A0-1D47-803B-33158A99ACD6}" destId="{7C427E96-8224-7440-8D3D-906535169FF9}" srcOrd="1" destOrd="0" presId="urn:microsoft.com/office/officeart/2005/8/layout/cycle2"/>
    <dgm:cxn modelId="{7019AD2C-ED66-8540-8DCF-A1DE309CFEDC}" srcId="{0F90BDA5-B84C-5F4A-9795-82258B5E4BE0}" destId="{E880AC55-F53E-E545-8674-F204AC922A2B}" srcOrd="1" destOrd="0" parTransId="{CEB0EAE0-0A51-4F40-8EB7-09BCAAFB11D8}" sibTransId="{4B79327C-65EA-224C-92A0-242294140631}"/>
    <dgm:cxn modelId="{90409047-FBE3-7C4F-9324-F4D2F2B150C3}" type="presOf" srcId="{29CE34F6-5F5E-0D45-AA0C-67BABA353A23}" destId="{136EA5A1-49E2-AE4C-A792-13E31E5D1870}" srcOrd="1" destOrd="0" presId="urn:microsoft.com/office/officeart/2005/8/layout/cycle2"/>
    <dgm:cxn modelId="{2C109EBE-506E-D947-90AC-B8D13730A811}" type="presOf" srcId="{4C764CCB-EB1A-FD48-B9C2-EB78915FEB05}" destId="{9518243F-87BA-8643-8FC4-5DDE63440FC4}" srcOrd="1" destOrd="0" presId="urn:microsoft.com/office/officeart/2005/8/layout/cycle2"/>
    <dgm:cxn modelId="{C244B14C-DAD9-7B43-BD80-6B1EB987236B}" type="presOf" srcId="{12EB3E01-5EF3-B64F-8482-E44776E92E24}" destId="{0D4B940D-B925-F247-8773-77C6F161B46D}" srcOrd="0" destOrd="0" presId="urn:microsoft.com/office/officeart/2005/8/layout/cycle2"/>
    <dgm:cxn modelId="{89F1B184-9C78-2146-8BC2-1BAFB6A267D1}" type="presOf" srcId="{4B79327C-65EA-224C-92A0-242294140631}" destId="{E6F74DB3-561D-A240-B4B3-5F100C4B2C4F}" srcOrd="0" destOrd="0" presId="urn:microsoft.com/office/officeart/2005/8/layout/cycle2"/>
    <dgm:cxn modelId="{BE01177E-3217-D149-B749-2FB63E081A33}" type="presOf" srcId="{4B79327C-65EA-224C-92A0-242294140631}" destId="{F190B799-461B-FA44-9816-62F9890E14BC}" srcOrd="1" destOrd="0" presId="urn:microsoft.com/office/officeart/2005/8/layout/cycle2"/>
    <dgm:cxn modelId="{A3496C47-19CD-2949-B831-E109015C4B92}" type="presOf" srcId="{E880AC55-F53E-E545-8674-F204AC922A2B}" destId="{9958079A-E01C-024D-8C28-6D2B274EA899}" srcOrd="0" destOrd="0" presId="urn:microsoft.com/office/officeart/2005/8/layout/cycle2"/>
    <dgm:cxn modelId="{F175E59D-052F-B242-B1D5-35134E2B529B}" srcId="{0F90BDA5-B84C-5F4A-9795-82258B5E4BE0}" destId="{A8DA67B4-1721-4C4E-AA50-19628138FB32}" srcOrd="3" destOrd="0" parTransId="{FE294040-CEF3-9947-A346-B964A4DB2CDB}" sibTransId="{6258EB03-A7A0-1D47-803B-33158A99ACD6}"/>
    <dgm:cxn modelId="{329608F6-F405-C946-A927-6E9D8C9FC5C3}" type="presOf" srcId="{12EB3E01-5EF3-B64F-8482-E44776E92E24}" destId="{F9DFE563-ABA2-914E-8EDA-3E5E55A31E46}" srcOrd="1" destOrd="0" presId="urn:microsoft.com/office/officeart/2005/8/layout/cycle2"/>
    <dgm:cxn modelId="{24FBD54A-2E23-A148-8832-5456DEBC4925}" type="presOf" srcId="{29CE34F6-5F5E-0D45-AA0C-67BABA353A23}" destId="{4E8F50EC-4F57-AB4E-9179-FD5FD16E259B}" srcOrd="0" destOrd="0" presId="urn:microsoft.com/office/officeart/2005/8/layout/cycle2"/>
    <dgm:cxn modelId="{BB52CBE9-E7A2-2B46-A83F-89FD62BA4EDF}" type="presOf" srcId="{15CEF249-DB13-AB4A-88BD-3ED8B45A4036}" destId="{D6AAADCA-F1AC-9A48-8C89-4C7B68D40BDB}" srcOrd="0" destOrd="0" presId="urn:microsoft.com/office/officeart/2005/8/layout/cycle2"/>
    <dgm:cxn modelId="{63B5CC2A-D4B9-1844-80D0-18E43FCAADFE}" type="presOf" srcId="{E156B4C4-8108-2349-9447-CD683E183FAF}" destId="{2ADA6974-7714-CB42-8FFF-A83F3F944D19}" srcOrd="0" destOrd="0" presId="urn:microsoft.com/office/officeart/2005/8/layout/cycle2"/>
    <dgm:cxn modelId="{1466226F-7A5F-B241-A254-968EA833307A}" type="presOf" srcId="{0F90BDA5-B84C-5F4A-9795-82258B5E4BE0}" destId="{15DED45F-1BE9-1743-B79E-539B5949EE72}" srcOrd="0" destOrd="0" presId="urn:microsoft.com/office/officeart/2005/8/layout/cycle2"/>
    <dgm:cxn modelId="{48CBBA2E-F139-9645-8823-89217CD4FE09}" type="presOf" srcId="{4C764CCB-EB1A-FD48-B9C2-EB78915FEB05}" destId="{624E35CD-F100-6241-A2AE-B0FC9672039B}" srcOrd="0" destOrd="0" presId="urn:microsoft.com/office/officeart/2005/8/layout/cycle2"/>
    <dgm:cxn modelId="{766DC83E-4042-4E45-B024-899F17E789BD}" type="presOf" srcId="{A8DA67B4-1721-4C4E-AA50-19628138FB32}" destId="{509E0D3B-9103-F345-99A9-D1C9F5FFF615}" srcOrd="0" destOrd="0" presId="urn:microsoft.com/office/officeart/2005/8/layout/cycle2"/>
    <dgm:cxn modelId="{6D65CD3B-DE75-2047-AFCD-FFB5FB66A3A4}" srcId="{0F90BDA5-B84C-5F4A-9795-82258B5E4BE0}" destId="{AEE9B4D9-8E79-2F41-8189-CC1D04BA1346}" srcOrd="0" destOrd="0" parTransId="{2E68F8D7-8CDA-144A-B036-32EF960B2AE5}" sibTransId="{12EB3E01-5EF3-B64F-8482-E44776E92E24}"/>
    <dgm:cxn modelId="{7BBC9F1F-F3DE-9F4F-B754-4FBF8619FEE6}" type="presOf" srcId="{B7DAFBA5-566A-2C42-B9B3-D413509C5FD0}" destId="{C90D1C61-7313-B64F-B707-6F6024B8BC8C}" srcOrd="0" destOrd="0" presId="urn:microsoft.com/office/officeart/2005/8/layout/cycle2"/>
    <dgm:cxn modelId="{B16E4B69-EEF1-C04B-A618-A77DA2332419}" type="presOf" srcId="{AEE9B4D9-8E79-2F41-8189-CC1D04BA1346}" destId="{2EAC9A03-20C5-3446-B173-9D56631D9005}" srcOrd="0" destOrd="0" presId="urn:microsoft.com/office/officeart/2005/8/layout/cycle2"/>
    <dgm:cxn modelId="{8940FD03-7C91-1747-9BD4-11E7BF7A0484}" type="presOf" srcId="{E156B4C4-8108-2349-9447-CD683E183FAF}" destId="{C18C0B8B-6B8A-6446-8B77-E06EF34BFF3D}" srcOrd="1" destOrd="0" presId="urn:microsoft.com/office/officeart/2005/8/layout/cycle2"/>
    <dgm:cxn modelId="{6A77F666-E40A-D148-884D-E5D7E73CA422}" type="presParOf" srcId="{15DED45F-1BE9-1743-B79E-539B5949EE72}" destId="{2EAC9A03-20C5-3446-B173-9D56631D9005}" srcOrd="0" destOrd="0" presId="urn:microsoft.com/office/officeart/2005/8/layout/cycle2"/>
    <dgm:cxn modelId="{078FC6E9-AFD2-524F-859E-8548267DFFDA}" type="presParOf" srcId="{15DED45F-1BE9-1743-B79E-539B5949EE72}" destId="{0D4B940D-B925-F247-8773-77C6F161B46D}" srcOrd="1" destOrd="0" presId="urn:microsoft.com/office/officeart/2005/8/layout/cycle2"/>
    <dgm:cxn modelId="{7E7C8C3B-1CA9-0648-B91E-BD16092F4678}" type="presParOf" srcId="{0D4B940D-B925-F247-8773-77C6F161B46D}" destId="{F9DFE563-ABA2-914E-8EDA-3E5E55A31E46}" srcOrd="0" destOrd="0" presId="urn:microsoft.com/office/officeart/2005/8/layout/cycle2"/>
    <dgm:cxn modelId="{814C5570-D3BC-2340-8D2C-75A01E4EB8BE}" type="presParOf" srcId="{15DED45F-1BE9-1743-B79E-539B5949EE72}" destId="{9958079A-E01C-024D-8C28-6D2B274EA899}" srcOrd="2" destOrd="0" presId="urn:microsoft.com/office/officeart/2005/8/layout/cycle2"/>
    <dgm:cxn modelId="{12C98BDA-5198-6D4B-9A5E-DA19ECA34678}" type="presParOf" srcId="{15DED45F-1BE9-1743-B79E-539B5949EE72}" destId="{E6F74DB3-561D-A240-B4B3-5F100C4B2C4F}" srcOrd="3" destOrd="0" presId="urn:microsoft.com/office/officeart/2005/8/layout/cycle2"/>
    <dgm:cxn modelId="{90030913-5019-1A4E-A8E7-8C9381CCA638}" type="presParOf" srcId="{E6F74DB3-561D-A240-B4B3-5F100C4B2C4F}" destId="{F190B799-461B-FA44-9816-62F9890E14BC}" srcOrd="0" destOrd="0" presId="urn:microsoft.com/office/officeart/2005/8/layout/cycle2"/>
    <dgm:cxn modelId="{018A7A7E-76A1-314D-9C0D-5BF358EB4669}" type="presParOf" srcId="{15DED45F-1BE9-1743-B79E-539B5949EE72}" destId="{C90D1C61-7313-B64F-B707-6F6024B8BC8C}" srcOrd="4" destOrd="0" presId="urn:microsoft.com/office/officeart/2005/8/layout/cycle2"/>
    <dgm:cxn modelId="{230CAD9B-C71F-1F49-9DAF-9DF15D298400}" type="presParOf" srcId="{15DED45F-1BE9-1743-B79E-539B5949EE72}" destId="{4E8F50EC-4F57-AB4E-9179-FD5FD16E259B}" srcOrd="5" destOrd="0" presId="urn:microsoft.com/office/officeart/2005/8/layout/cycle2"/>
    <dgm:cxn modelId="{0C560A79-BC5D-774A-8904-6D632E10C967}" type="presParOf" srcId="{4E8F50EC-4F57-AB4E-9179-FD5FD16E259B}" destId="{136EA5A1-49E2-AE4C-A792-13E31E5D1870}" srcOrd="0" destOrd="0" presId="urn:microsoft.com/office/officeart/2005/8/layout/cycle2"/>
    <dgm:cxn modelId="{22725586-C0DF-2B4C-895E-87EACEA805AF}" type="presParOf" srcId="{15DED45F-1BE9-1743-B79E-539B5949EE72}" destId="{509E0D3B-9103-F345-99A9-D1C9F5FFF615}" srcOrd="6" destOrd="0" presId="urn:microsoft.com/office/officeart/2005/8/layout/cycle2"/>
    <dgm:cxn modelId="{C7BE9A85-1C5B-AC4F-B4C4-4551554B4D4C}" type="presParOf" srcId="{15DED45F-1BE9-1743-B79E-539B5949EE72}" destId="{0D012479-FBED-6C49-AC82-134F5BAB9BD9}" srcOrd="7" destOrd="0" presId="urn:microsoft.com/office/officeart/2005/8/layout/cycle2"/>
    <dgm:cxn modelId="{5FA7270A-A043-F647-81CC-0B1524496A7D}" type="presParOf" srcId="{0D012479-FBED-6C49-AC82-134F5BAB9BD9}" destId="{7C427E96-8224-7440-8D3D-906535169FF9}" srcOrd="0" destOrd="0" presId="urn:microsoft.com/office/officeart/2005/8/layout/cycle2"/>
    <dgm:cxn modelId="{3C45A155-975B-EC4E-B607-E75726E7E5C9}" type="presParOf" srcId="{15DED45F-1BE9-1743-B79E-539B5949EE72}" destId="{45A9BC15-85F7-7D41-8945-A885164AACC2}" srcOrd="8" destOrd="0" presId="urn:microsoft.com/office/officeart/2005/8/layout/cycle2"/>
    <dgm:cxn modelId="{1884D722-3241-D24F-907B-D3CB665A17EB}" type="presParOf" srcId="{15DED45F-1BE9-1743-B79E-539B5949EE72}" destId="{2ADA6974-7714-CB42-8FFF-A83F3F944D19}" srcOrd="9" destOrd="0" presId="urn:microsoft.com/office/officeart/2005/8/layout/cycle2"/>
    <dgm:cxn modelId="{C72686B7-5DA1-494E-B47A-D990B4A2711E}" type="presParOf" srcId="{2ADA6974-7714-CB42-8FFF-A83F3F944D19}" destId="{C18C0B8B-6B8A-6446-8B77-E06EF34BFF3D}" srcOrd="0" destOrd="0" presId="urn:microsoft.com/office/officeart/2005/8/layout/cycle2"/>
    <dgm:cxn modelId="{2ACC7F9F-E6AC-0D45-9063-E4B5AA310EFB}" type="presParOf" srcId="{15DED45F-1BE9-1743-B79E-539B5949EE72}" destId="{D6AAADCA-F1AC-9A48-8C89-4C7B68D40BDB}" srcOrd="10" destOrd="0" presId="urn:microsoft.com/office/officeart/2005/8/layout/cycle2"/>
    <dgm:cxn modelId="{586D7012-81D9-464F-84C8-F07E3FB600C3}" type="presParOf" srcId="{15DED45F-1BE9-1743-B79E-539B5949EE72}" destId="{624E35CD-F100-6241-A2AE-B0FC9672039B}" srcOrd="11" destOrd="0" presId="urn:microsoft.com/office/officeart/2005/8/layout/cycle2"/>
    <dgm:cxn modelId="{7A055990-95ED-654F-8232-9DA87CB4D79C}" type="presParOf" srcId="{624E35CD-F100-6241-A2AE-B0FC9672039B}" destId="{9518243F-87BA-8643-8FC4-5DDE63440FC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39F5B0-BD38-DD46-AD0D-3707C6BE3E6C}" type="doc">
      <dgm:prSet loTypeId="urn:microsoft.com/office/officeart/2005/8/layout/hierarchy5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5D60FD-F733-7F4C-95D1-D40B35DD9254}">
      <dgm:prSet phldrT="[Text]" custT="1"/>
      <dgm:spPr/>
      <dgm:t>
        <a:bodyPr/>
        <a:lstStyle/>
        <a:p>
          <a:r>
            <a:rPr lang="en-US" sz="1800" dirty="0" smtClean="0"/>
            <a:t>Key </a:t>
          </a:r>
        </a:p>
        <a:p>
          <a:r>
            <a:rPr lang="en-US" sz="1800" dirty="0" smtClean="0"/>
            <a:t>Terms</a:t>
          </a:r>
          <a:endParaRPr lang="en-US" sz="1800" dirty="0"/>
        </a:p>
      </dgm:t>
    </dgm:pt>
    <dgm:pt modelId="{DEBAD399-1028-2242-862C-D9616F6976C3}" type="parTrans" cxnId="{CE5BB49B-B004-2144-A675-76ED2DF71F5B}">
      <dgm:prSet/>
      <dgm:spPr/>
      <dgm:t>
        <a:bodyPr/>
        <a:lstStyle/>
        <a:p>
          <a:endParaRPr lang="en-US"/>
        </a:p>
      </dgm:t>
    </dgm:pt>
    <dgm:pt modelId="{6643FDDB-1705-2A4D-BB35-124C01D27B26}" type="sibTrans" cxnId="{CE5BB49B-B004-2144-A675-76ED2DF71F5B}">
      <dgm:prSet/>
      <dgm:spPr/>
      <dgm:t>
        <a:bodyPr/>
        <a:lstStyle/>
        <a:p>
          <a:endParaRPr lang="en-US"/>
        </a:p>
      </dgm:t>
    </dgm:pt>
    <dgm:pt modelId="{5DA1638C-BE79-124A-A159-375AED5A3231}">
      <dgm:prSet phldrT="[Text]" custT="1"/>
      <dgm:spPr/>
      <dgm:t>
        <a:bodyPr/>
        <a:lstStyle/>
        <a:p>
          <a:r>
            <a:rPr lang="en-US" sz="1800" dirty="0" smtClean="0"/>
            <a:t>Creating</a:t>
          </a:r>
          <a:endParaRPr lang="en-US" sz="1800" dirty="0"/>
        </a:p>
      </dgm:t>
    </dgm:pt>
    <dgm:pt modelId="{9D08A13D-1D66-3E42-80CD-A3947118F839}" type="parTrans" cxnId="{BAE3924F-FF3D-3B4B-AEF5-579F2BD51B58}">
      <dgm:prSet/>
      <dgm:spPr/>
      <dgm:t>
        <a:bodyPr/>
        <a:lstStyle/>
        <a:p>
          <a:endParaRPr lang="en-US"/>
        </a:p>
      </dgm:t>
    </dgm:pt>
    <dgm:pt modelId="{472DA35B-DDC1-FB48-BD95-54EBD38F986A}" type="sibTrans" cxnId="{BAE3924F-FF3D-3B4B-AEF5-579F2BD51B58}">
      <dgm:prSet/>
      <dgm:spPr/>
      <dgm:t>
        <a:bodyPr/>
        <a:lstStyle/>
        <a:p>
          <a:endParaRPr lang="en-US"/>
        </a:p>
      </dgm:t>
    </dgm:pt>
    <dgm:pt modelId="{F0792918-4FCE-6D4C-9B9B-01AB29E4F03D}">
      <dgm:prSet phldrT="[Text]" custT="1"/>
      <dgm:spPr/>
      <dgm:t>
        <a:bodyPr/>
        <a:lstStyle/>
        <a:p>
          <a:r>
            <a:rPr lang="en-US" sz="1400" dirty="0" smtClean="0"/>
            <a:t>Designing, constructing, planning producing, inventing, devising, making, </a:t>
          </a:r>
          <a:r>
            <a:rPr lang="en-US" sz="1400" dirty="0" smtClean="0">
              <a:solidFill>
                <a:schemeClr val="tx2"/>
              </a:solidFill>
            </a:rPr>
            <a:t>programming, filming, animating, blogging, video blogging, mixing, remixing, wiki-</a:t>
          </a:r>
          <a:r>
            <a:rPr lang="en-US" sz="1400" dirty="0" err="1" smtClean="0">
              <a:solidFill>
                <a:schemeClr val="tx2"/>
              </a:solidFill>
            </a:rPr>
            <a:t>ing</a:t>
          </a:r>
          <a:r>
            <a:rPr lang="en-US" sz="1400" dirty="0" smtClean="0">
              <a:solidFill>
                <a:schemeClr val="tx2"/>
              </a:solidFill>
            </a:rPr>
            <a:t>, publishing, videocasting, podcasting, directing/producing</a:t>
          </a:r>
          <a:endParaRPr lang="en-US" sz="1400" dirty="0">
            <a:solidFill>
              <a:schemeClr val="tx2"/>
            </a:solidFill>
          </a:endParaRPr>
        </a:p>
      </dgm:t>
    </dgm:pt>
    <dgm:pt modelId="{A4E69749-6CE8-9F4B-9151-71C5B48CA67A}" type="parTrans" cxnId="{4C526A4E-EEED-CA4F-B4DC-F60B069AC7DE}">
      <dgm:prSet/>
      <dgm:spPr/>
      <dgm:t>
        <a:bodyPr/>
        <a:lstStyle/>
        <a:p>
          <a:endParaRPr lang="en-US"/>
        </a:p>
      </dgm:t>
    </dgm:pt>
    <dgm:pt modelId="{E6BCFF0A-4666-2B4C-B7DF-3A9A04D5D7D0}" type="sibTrans" cxnId="{4C526A4E-EEED-CA4F-B4DC-F60B069AC7DE}">
      <dgm:prSet/>
      <dgm:spPr/>
      <dgm:t>
        <a:bodyPr/>
        <a:lstStyle/>
        <a:p>
          <a:endParaRPr lang="en-US"/>
        </a:p>
      </dgm:t>
    </dgm:pt>
    <dgm:pt modelId="{805D6363-F268-5949-89FF-411FE74A9901}">
      <dgm:prSet phldrT="[Text]" custT="1"/>
      <dgm:spPr/>
      <dgm:t>
        <a:bodyPr/>
        <a:lstStyle/>
        <a:p>
          <a:r>
            <a:rPr lang="en-US" sz="1800" dirty="0" smtClean="0"/>
            <a:t>Evaluating</a:t>
          </a:r>
          <a:endParaRPr lang="en-US" sz="1800" dirty="0"/>
        </a:p>
      </dgm:t>
    </dgm:pt>
    <dgm:pt modelId="{91AB01EC-44DE-0D44-9198-1EB2670D93B8}" type="parTrans" cxnId="{7851060D-0701-7E4B-BF13-289853A73E73}">
      <dgm:prSet/>
      <dgm:spPr/>
      <dgm:t>
        <a:bodyPr/>
        <a:lstStyle/>
        <a:p>
          <a:endParaRPr lang="en-US"/>
        </a:p>
      </dgm:t>
    </dgm:pt>
    <dgm:pt modelId="{96DF7FED-B544-0641-9A00-1D99F3A4E38F}" type="sibTrans" cxnId="{7851060D-0701-7E4B-BF13-289853A73E73}">
      <dgm:prSet/>
      <dgm:spPr/>
      <dgm:t>
        <a:bodyPr/>
        <a:lstStyle/>
        <a:p>
          <a:endParaRPr lang="en-US"/>
        </a:p>
      </dgm:t>
    </dgm:pt>
    <dgm:pt modelId="{F1583AC5-D18F-1649-A403-FA02D673FAC6}">
      <dgm:prSet phldrT="[Text]" custT="1"/>
      <dgm:spPr/>
      <dgm:t>
        <a:bodyPr/>
        <a:lstStyle/>
        <a:p>
          <a:r>
            <a:rPr lang="en-US" sz="1400" dirty="0" smtClean="0"/>
            <a:t>Checking, hypothesizing critiquing, experimenting, judging, testing, detecting, monitoring, </a:t>
          </a:r>
          <a:r>
            <a:rPr lang="en-US" sz="1400" dirty="0" smtClean="0">
              <a:solidFill>
                <a:schemeClr val="tx2"/>
              </a:solidFill>
            </a:rPr>
            <a:t>(Blog/Vlog) commenting, reviewing, posting, moderating, collaborating, networking, refactoring, (Alpha &amp; Beta) testing</a:t>
          </a:r>
          <a:endParaRPr lang="en-US" sz="1400" dirty="0">
            <a:solidFill>
              <a:schemeClr val="tx2"/>
            </a:solidFill>
          </a:endParaRPr>
        </a:p>
      </dgm:t>
    </dgm:pt>
    <dgm:pt modelId="{6943E26A-823E-9E47-A181-F171BC4E1E33}" type="parTrans" cxnId="{3FC293A6-5D5A-CB48-9917-8BEBF9E80249}">
      <dgm:prSet/>
      <dgm:spPr/>
      <dgm:t>
        <a:bodyPr/>
        <a:lstStyle/>
        <a:p>
          <a:endParaRPr lang="en-US"/>
        </a:p>
      </dgm:t>
    </dgm:pt>
    <dgm:pt modelId="{AC9C4595-EBE7-3246-8CDD-74FFA37E50FF}" type="sibTrans" cxnId="{3FC293A6-5D5A-CB48-9917-8BEBF9E80249}">
      <dgm:prSet/>
      <dgm:spPr/>
      <dgm:t>
        <a:bodyPr/>
        <a:lstStyle/>
        <a:p>
          <a:endParaRPr lang="en-US"/>
        </a:p>
      </dgm:t>
    </dgm:pt>
    <dgm:pt modelId="{7670A493-E8AC-164C-8A10-5522BCEDD5DE}">
      <dgm:prSet custT="1"/>
      <dgm:spPr/>
      <dgm:t>
        <a:bodyPr/>
        <a:lstStyle/>
        <a:p>
          <a:r>
            <a:rPr lang="en-US" sz="1800" dirty="0" smtClean="0"/>
            <a:t>Remembering</a:t>
          </a:r>
          <a:endParaRPr lang="en-US" sz="1800" dirty="0"/>
        </a:p>
      </dgm:t>
    </dgm:pt>
    <dgm:pt modelId="{42D14862-473D-1E45-82DA-EC6B78A83AAE}" type="parTrans" cxnId="{D45965ED-D255-654F-B775-4E92D0C8EA4C}">
      <dgm:prSet/>
      <dgm:spPr/>
      <dgm:t>
        <a:bodyPr/>
        <a:lstStyle/>
        <a:p>
          <a:endParaRPr lang="en-US"/>
        </a:p>
      </dgm:t>
    </dgm:pt>
    <dgm:pt modelId="{495D173E-766C-7B4F-BCA5-60092C18000E}" type="sibTrans" cxnId="{D45965ED-D255-654F-B775-4E92D0C8EA4C}">
      <dgm:prSet/>
      <dgm:spPr/>
      <dgm:t>
        <a:bodyPr/>
        <a:lstStyle/>
        <a:p>
          <a:endParaRPr lang="en-US"/>
        </a:p>
      </dgm:t>
    </dgm:pt>
    <dgm:pt modelId="{640E51A5-A084-894D-B04B-FD13ABA26CD5}">
      <dgm:prSet custT="1"/>
      <dgm:spPr/>
      <dgm:t>
        <a:bodyPr/>
        <a:lstStyle/>
        <a:p>
          <a:r>
            <a:rPr lang="en-US" sz="1800" dirty="0" smtClean="0"/>
            <a:t>Understanding</a:t>
          </a:r>
          <a:endParaRPr lang="en-US" sz="1800" dirty="0"/>
        </a:p>
      </dgm:t>
    </dgm:pt>
    <dgm:pt modelId="{C6B0DF87-ABAC-D14E-8E3E-16ECE58D31C1}" type="parTrans" cxnId="{BD405E8A-0BE9-1C44-AC60-403C18EB604C}">
      <dgm:prSet/>
      <dgm:spPr/>
      <dgm:t>
        <a:bodyPr/>
        <a:lstStyle/>
        <a:p>
          <a:endParaRPr lang="en-US"/>
        </a:p>
      </dgm:t>
    </dgm:pt>
    <dgm:pt modelId="{D03B8C10-11A6-0F48-87C9-311B19008C96}" type="sibTrans" cxnId="{BD405E8A-0BE9-1C44-AC60-403C18EB604C}">
      <dgm:prSet/>
      <dgm:spPr/>
      <dgm:t>
        <a:bodyPr/>
        <a:lstStyle/>
        <a:p>
          <a:endParaRPr lang="en-US"/>
        </a:p>
      </dgm:t>
    </dgm:pt>
    <dgm:pt modelId="{010C796D-6A6C-E544-B107-19643BB8E6CF}">
      <dgm:prSet custT="1"/>
      <dgm:spPr/>
      <dgm:t>
        <a:bodyPr/>
        <a:lstStyle/>
        <a:p>
          <a:r>
            <a:rPr lang="en-US" sz="1800" dirty="0" smtClean="0"/>
            <a:t>Applying</a:t>
          </a:r>
        </a:p>
      </dgm:t>
    </dgm:pt>
    <dgm:pt modelId="{ED87CCAB-AAA9-B540-9442-190AE2AE9CCF}" type="parTrans" cxnId="{C77D0CFE-4EC8-1543-BC2C-B6FBCCA9EB44}">
      <dgm:prSet/>
      <dgm:spPr/>
      <dgm:t>
        <a:bodyPr/>
        <a:lstStyle/>
        <a:p>
          <a:endParaRPr lang="en-US"/>
        </a:p>
      </dgm:t>
    </dgm:pt>
    <dgm:pt modelId="{5984B4D5-79BF-064A-83E7-017BA77589A7}" type="sibTrans" cxnId="{C77D0CFE-4EC8-1543-BC2C-B6FBCCA9EB44}">
      <dgm:prSet/>
      <dgm:spPr/>
      <dgm:t>
        <a:bodyPr/>
        <a:lstStyle/>
        <a:p>
          <a:endParaRPr lang="en-US"/>
        </a:p>
      </dgm:t>
    </dgm:pt>
    <dgm:pt modelId="{505B2512-0F46-5044-B37E-3462BABA27C9}">
      <dgm:prSet custT="1"/>
      <dgm:spPr/>
      <dgm:t>
        <a:bodyPr/>
        <a:lstStyle/>
        <a:p>
          <a:r>
            <a:rPr lang="en-US" sz="1800" dirty="0" smtClean="0"/>
            <a:t>Analyzing</a:t>
          </a:r>
          <a:endParaRPr lang="en-US" sz="1800" dirty="0"/>
        </a:p>
      </dgm:t>
    </dgm:pt>
    <dgm:pt modelId="{C412AD1B-AC49-F345-B72C-3BB3ACD95681}" type="parTrans" cxnId="{2758A424-D3D9-864E-A386-469AB9E41EB0}">
      <dgm:prSet/>
      <dgm:spPr/>
      <dgm:t>
        <a:bodyPr/>
        <a:lstStyle/>
        <a:p>
          <a:endParaRPr lang="en-US"/>
        </a:p>
      </dgm:t>
    </dgm:pt>
    <dgm:pt modelId="{905EEE3B-C378-D242-9A13-2385A8689DE7}" type="sibTrans" cxnId="{2758A424-D3D9-864E-A386-469AB9E41EB0}">
      <dgm:prSet/>
      <dgm:spPr/>
      <dgm:t>
        <a:bodyPr/>
        <a:lstStyle/>
        <a:p>
          <a:endParaRPr lang="en-US"/>
        </a:p>
      </dgm:t>
    </dgm:pt>
    <dgm:pt modelId="{9A41AE9E-5AA1-754F-815A-C71D814DF790}">
      <dgm:prSet custT="1"/>
      <dgm:spPr/>
      <dgm:t>
        <a:bodyPr/>
        <a:lstStyle/>
        <a:p>
          <a:r>
            <a:rPr lang="en-US" sz="1400" dirty="0" smtClean="0"/>
            <a:t>Comparing, organizing, deconstructing, attributing, outlining, finding, structuring, integrating,</a:t>
          </a:r>
          <a:r>
            <a:rPr lang="en-US" sz="1400" dirty="0" smtClean="0">
              <a:solidFill>
                <a:schemeClr val="tx2"/>
              </a:solidFill>
            </a:rPr>
            <a:t> mashing, linking, tagging, validating, reverse-engineering, cracking</a:t>
          </a:r>
          <a:endParaRPr lang="en-US" sz="1400" dirty="0"/>
        </a:p>
      </dgm:t>
    </dgm:pt>
    <dgm:pt modelId="{38E33418-71D7-2E4B-AE77-13776FA9839E}" type="parTrans" cxnId="{B8614A90-AF4F-8643-B858-4AD3B82CC668}">
      <dgm:prSet/>
      <dgm:spPr/>
      <dgm:t>
        <a:bodyPr/>
        <a:lstStyle/>
        <a:p>
          <a:endParaRPr lang="en-US"/>
        </a:p>
      </dgm:t>
    </dgm:pt>
    <dgm:pt modelId="{AF7977A6-FAD7-BF46-8615-7652569277C5}" type="sibTrans" cxnId="{B8614A90-AF4F-8643-B858-4AD3B82CC668}">
      <dgm:prSet/>
      <dgm:spPr/>
      <dgm:t>
        <a:bodyPr/>
        <a:lstStyle/>
        <a:p>
          <a:endParaRPr lang="en-US"/>
        </a:p>
      </dgm:t>
    </dgm:pt>
    <dgm:pt modelId="{2445CFB9-C04F-BE40-A06F-EA88C936158A}">
      <dgm:prSet custT="1"/>
      <dgm:spPr/>
      <dgm:t>
        <a:bodyPr/>
        <a:lstStyle/>
        <a:p>
          <a:r>
            <a:rPr lang="en-US" sz="1400" dirty="0" smtClean="0"/>
            <a:t>Implementing, carrying out, using, executing, </a:t>
          </a:r>
          <a:r>
            <a:rPr lang="en-US" sz="1400" dirty="0" smtClean="0">
              <a:solidFill>
                <a:srgbClr val="1F497D"/>
              </a:solidFill>
            </a:rPr>
            <a:t>running, loading, playing, operating, hacking, uploading, sharing, editing</a:t>
          </a:r>
          <a:r>
            <a:rPr lang="en-US" sz="1400" dirty="0" smtClean="0"/>
            <a:t> </a:t>
          </a:r>
        </a:p>
      </dgm:t>
    </dgm:pt>
    <dgm:pt modelId="{0486CE93-AECB-1B49-81DB-7ECF93BDCD70}" type="parTrans" cxnId="{05182F71-0F98-F24E-A1DC-A41647CCB92C}">
      <dgm:prSet/>
      <dgm:spPr/>
      <dgm:t>
        <a:bodyPr/>
        <a:lstStyle/>
        <a:p>
          <a:endParaRPr lang="en-US"/>
        </a:p>
      </dgm:t>
    </dgm:pt>
    <dgm:pt modelId="{AF38EA50-0F52-6248-AA72-7D5DBAFA552E}" type="sibTrans" cxnId="{05182F71-0F98-F24E-A1DC-A41647CCB92C}">
      <dgm:prSet/>
      <dgm:spPr/>
      <dgm:t>
        <a:bodyPr/>
        <a:lstStyle/>
        <a:p>
          <a:endParaRPr lang="en-US"/>
        </a:p>
      </dgm:t>
    </dgm:pt>
    <dgm:pt modelId="{959288BE-0893-3E49-8B59-94379955D015}">
      <dgm:prSet custT="1"/>
      <dgm:spPr/>
      <dgm:t>
        <a:bodyPr/>
        <a:lstStyle/>
        <a:p>
          <a:r>
            <a:rPr lang="en-US" sz="1400" dirty="0" smtClean="0"/>
            <a:t>Interpreting, summarizing, inferring, paraphrasing, classifying, comparing, explaining, exemplifying, </a:t>
          </a:r>
          <a:r>
            <a:rPr lang="en-US" sz="1400" dirty="0" smtClean="0">
              <a:solidFill>
                <a:srgbClr val="1F497D"/>
              </a:solidFill>
            </a:rPr>
            <a:t>advanced searching, Boolean searching, blog journaling, twittering, categorizing, commenting, annotating, subscribing </a:t>
          </a:r>
          <a:endParaRPr lang="en-US" sz="1400" dirty="0"/>
        </a:p>
      </dgm:t>
    </dgm:pt>
    <dgm:pt modelId="{0B241682-5AC8-E04D-B065-2B5CCD1ADDD1}" type="parTrans" cxnId="{E358B6D5-4221-2345-86CB-A9A7111A150B}">
      <dgm:prSet/>
      <dgm:spPr/>
      <dgm:t>
        <a:bodyPr/>
        <a:lstStyle/>
        <a:p>
          <a:endParaRPr lang="en-US"/>
        </a:p>
      </dgm:t>
    </dgm:pt>
    <dgm:pt modelId="{30BB22D3-012D-3A44-BD37-122238B7169D}" type="sibTrans" cxnId="{E358B6D5-4221-2345-86CB-A9A7111A150B}">
      <dgm:prSet/>
      <dgm:spPr/>
      <dgm:t>
        <a:bodyPr/>
        <a:lstStyle/>
        <a:p>
          <a:endParaRPr lang="en-US"/>
        </a:p>
      </dgm:t>
    </dgm:pt>
    <dgm:pt modelId="{B623CA31-1F3A-9649-B3F1-1E0BEB1A0E05}">
      <dgm:prSet custT="1"/>
      <dgm:spPr/>
      <dgm:t>
        <a:bodyPr/>
        <a:lstStyle/>
        <a:p>
          <a:r>
            <a:rPr lang="en-US" sz="1400" dirty="0" smtClean="0"/>
            <a:t>Recognizing, listing, describing, identifying, retrieving, naming, locating, finding, </a:t>
          </a:r>
          <a:r>
            <a:rPr lang="en-US" sz="1400" dirty="0" smtClean="0">
              <a:solidFill>
                <a:srgbClr val="1F497D"/>
              </a:solidFill>
            </a:rPr>
            <a:t>bullet pointing, highlighting, bookmarking, social networking, social bookmarking, favoriting/local bookmarking, searching, googling</a:t>
          </a:r>
          <a:endParaRPr lang="en-US" sz="1400" dirty="0"/>
        </a:p>
      </dgm:t>
    </dgm:pt>
    <dgm:pt modelId="{2A4AF685-2F5B-AE40-B938-D5DD9803CBD7}" type="parTrans" cxnId="{A7BBBF52-9DAB-4F45-B0D5-B500292444E4}">
      <dgm:prSet/>
      <dgm:spPr/>
      <dgm:t>
        <a:bodyPr/>
        <a:lstStyle/>
        <a:p>
          <a:endParaRPr lang="en-US"/>
        </a:p>
      </dgm:t>
    </dgm:pt>
    <dgm:pt modelId="{30C92EC2-887C-2E46-8A3E-303EC4CF2DC0}" type="sibTrans" cxnId="{A7BBBF52-9DAB-4F45-B0D5-B500292444E4}">
      <dgm:prSet/>
      <dgm:spPr/>
      <dgm:t>
        <a:bodyPr/>
        <a:lstStyle/>
        <a:p>
          <a:endParaRPr lang="en-US"/>
        </a:p>
      </dgm:t>
    </dgm:pt>
    <dgm:pt modelId="{D7459732-1004-8F41-9AB7-0D53DFC0D965}" type="pres">
      <dgm:prSet presAssocID="{1239F5B0-BD38-DD46-AD0D-3707C6BE3E6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D1CAF3-11F0-6141-9784-84C1CBBE59F5}" type="pres">
      <dgm:prSet presAssocID="{1239F5B0-BD38-DD46-AD0D-3707C6BE3E6C}" presName="hierFlow" presStyleCnt="0"/>
      <dgm:spPr/>
    </dgm:pt>
    <dgm:pt modelId="{DE837413-C528-874C-99D6-BAB0796AD72E}" type="pres">
      <dgm:prSet presAssocID="{1239F5B0-BD38-DD46-AD0D-3707C6BE3E6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37B6EEC-A8C4-004A-BC21-8BD2C518FB68}" type="pres">
      <dgm:prSet presAssocID="{AF5D60FD-F733-7F4C-95D1-D40B35DD9254}" presName="Name17" presStyleCnt="0"/>
      <dgm:spPr/>
    </dgm:pt>
    <dgm:pt modelId="{92A9D926-D8AD-4C44-96A1-168852DF5E00}" type="pres">
      <dgm:prSet presAssocID="{AF5D60FD-F733-7F4C-95D1-D40B35DD9254}" presName="level1Shape" presStyleLbl="node0" presStyleIdx="0" presStyleCnt="1" custScaleX="65329" custScaleY="141316" custLinFactNeighborX="3747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1F8610-EE87-E24C-918C-157651C0FA12}" type="pres">
      <dgm:prSet presAssocID="{AF5D60FD-F733-7F4C-95D1-D40B35DD9254}" presName="hierChild2" presStyleCnt="0"/>
      <dgm:spPr/>
    </dgm:pt>
    <dgm:pt modelId="{C357BFFF-7A25-E14E-AB30-9D345E3EC2D4}" type="pres">
      <dgm:prSet presAssocID="{9D08A13D-1D66-3E42-80CD-A3947118F839}" presName="Name25" presStyleLbl="parChTrans1D2" presStyleIdx="0" presStyleCnt="6"/>
      <dgm:spPr/>
      <dgm:t>
        <a:bodyPr/>
        <a:lstStyle/>
        <a:p>
          <a:endParaRPr lang="en-US"/>
        </a:p>
      </dgm:t>
    </dgm:pt>
    <dgm:pt modelId="{394E81F1-5A14-9A4C-84D5-238973A53E8A}" type="pres">
      <dgm:prSet presAssocID="{9D08A13D-1D66-3E42-80CD-A3947118F839}" presName="connTx" presStyleLbl="parChTrans1D2" presStyleIdx="0" presStyleCnt="6"/>
      <dgm:spPr/>
      <dgm:t>
        <a:bodyPr/>
        <a:lstStyle/>
        <a:p>
          <a:endParaRPr lang="en-US"/>
        </a:p>
      </dgm:t>
    </dgm:pt>
    <dgm:pt modelId="{15232A20-6767-8347-8C57-518AEE5DF019}" type="pres">
      <dgm:prSet presAssocID="{5DA1638C-BE79-124A-A159-375AED5A3231}" presName="Name30" presStyleCnt="0"/>
      <dgm:spPr/>
    </dgm:pt>
    <dgm:pt modelId="{E0936C64-68FC-DB4F-9AAD-B0F9DD2A6537}" type="pres">
      <dgm:prSet presAssocID="{5DA1638C-BE79-124A-A159-375AED5A3231}" presName="level2Shape" presStyleLbl="node2" presStyleIdx="0" presStyleCnt="6"/>
      <dgm:spPr/>
      <dgm:t>
        <a:bodyPr/>
        <a:lstStyle/>
        <a:p>
          <a:endParaRPr lang="en-US"/>
        </a:p>
      </dgm:t>
    </dgm:pt>
    <dgm:pt modelId="{6ABED429-49BE-F343-9A89-4A5D0E081BA4}" type="pres">
      <dgm:prSet presAssocID="{5DA1638C-BE79-124A-A159-375AED5A3231}" presName="hierChild3" presStyleCnt="0"/>
      <dgm:spPr/>
    </dgm:pt>
    <dgm:pt modelId="{BD7DA1D8-12F9-F543-B73E-8D49A32A2402}" type="pres">
      <dgm:prSet presAssocID="{A4E69749-6CE8-9F4B-9151-71C5B48CA67A}" presName="Name25" presStyleLbl="parChTrans1D3" presStyleIdx="0" presStyleCnt="6"/>
      <dgm:spPr/>
      <dgm:t>
        <a:bodyPr/>
        <a:lstStyle/>
        <a:p>
          <a:endParaRPr lang="en-US"/>
        </a:p>
      </dgm:t>
    </dgm:pt>
    <dgm:pt modelId="{CE629BDB-5DFD-3444-A164-60A1C803E2AA}" type="pres">
      <dgm:prSet presAssocID="{A4E69749-6CE8-9F4B-9151-71C5B48CA67A}" presName="connTx" presStyleLbl="parChTrans1D3" presStyleIdx="0" presStyleCnt="6"/>
      <dgm:spPr/>
      <dgm:t>
        <a:bodyPr/>
        <a:lstStyle/>
        <a:p>
          <a:endParaRPr lang="en-US"/>
        </a:p>
      </dgm:t>
    </dgm:pt>
    <dgm:pt modelId="{CEE5EE71-4508-8041-9952-9038F35FD03A}" type="pres">
      <dgm:prSet presAssocID="{F0792918-4FCE-6D4C-9B9B-01AB29E4F03D}" presName="Name30" presStyleCnt="0"/>
      <dgm:spPr/>
    </dgm:pt>
    <dgm:pt modelId="{CF8648B3-EBA5-8542-B12F-1C7B6B82B7D3}" type="pres">
      <dgm:prSet presAssocID="{F0792918-4FCE-6D4C-9B9B-01AB29E4F03D}" presName="level2Shape" presStyleLbl="node3" presStyleIdx="0" presStyleCnt="6" custScaleX="260250"/>
      <dgm:spPr/>
      <dgm:t>
        <a:bodyPr/>
        <a:lstStyle/>
        <a:p>
          <a:endParaRPr lang="en-US"/>
        </a:p>
      </dgm:t>
    </dgm:pt>
    <dgm:pt modelId="{C22C97AA-86CE-4747-843E-A19C339A7FAE}" type="pres">
      <dgm:prSet presAssocID="{F0792918-4FCE-6D4C-9B9B-01AB29E4F03D}" presName="hierChild3" presStyleCnt="0"/>
      <dgm:spPr/>
    </dgm:pt>
    <dgm:pt modelId="{0915DFAF-117E-D343-B17C-25FFBFC0CF78}" type="pres">
      <dgm:prSet presAssocID="{91AB01EC-44DE-0D44-9198-1EB2670D93B8}" presName="Name25" presStyleLbl="parChTrans1D2" presStyleIdx="1" presStyleCnt="6"/>
      <dgm:spPr/>
      <dgm:t>
        <a:bodyPr/>
        <a:lstStyle/>
        <a:p>
          <a:endParaRPr lang="en-US"/>
        </a:p>
      </dgm:t>
    </dgm:pt>
    <dgm:pt modelId="{ABDAB3AA-53C3-0443-B224-FFA9B27DB6D4}" type="pres">
      <dgm:prSet presAssocID="{91AB01EC-44DE-0D44-9198-1EB2670D93B8}" presName="connTx" presStyleLbl="parChTrans1D2" presStyleIdx="1" presStyleCnt="6"/>
      <dgm:spPr/>
      <dgm:t>
        <a:bodyPr/>
        <a:lstStyle/>
        <a:p>
          <a:endParaRPr lang="en-US"/>
        </a:p>
      </dgm:t>
    </dgm:pt>
    <dgm:pt modelId="{44F92FE8-5F9D-514A-B93F-E823AED19A6F}" type="pres">
      <dgm:prSet presAssocID="{805D6363-F268-5949-89FF-411FE74A9901}" presName="Name30" presStyleCnt="0"/>
      <dgm:spPr/>
    </dgm:pt>
    <dgm:pt modelId="{A3E57FA1-515C-114D-9117-279D3FC88D6F}" type="pres">
      <dgm:prSet presAssocID="{805D6363-F268-5949-89FF-411FE74A9901}" presName="level2Shape" presStyleLbl="node2" presStyleIdx="1" presStyleCnt="6"/>
      <dgm:spPr/>
      <dgm:t>
        <a:bodyPr/>
        <a:lstStyle/>
        <a:p>
          <a:endParaRPr lang="en-US"/>
        </a:p>
      </dgm:t>
    </dgm:pt>
    <dgm:pt modelId="{525B603F-EBC7-B64F-9C02-DF36510CB380}" type="pres">
      <dgm:prSet presAssocID="{805D6363-F268-5949-89FF-411FE74A9901}" presName="hierChild3" presStyleCnt="0"/>
      <dgm:spPr/>
    </dgm:pt>
    <dgm:pt modelId="{55B1F26C-7FCB-0E41-AF45-0C7993FE76E9}" type="pres">
      <dgm:prSet presAssocID="{6943E26A-823E-9E47-A181-F171BC4E1E33}" presName="Name25" presStyleLbl="parChTrans1D3" presStyleIdx="1" presStyleCnt="6"/>
      <dgm:spPr/>
      <dgm:t>
        <a:bodyPr/>
        <a:lstStyle/>
        <a:p>
          <a:endParaRPr lang="en-US"/>
        </a:p>
      </dgm:t>
    </dgm:pt>
    <dgm:pt modelId="{32BA488B-B9B6-D241-B47C-9343CC0C4EFE}" type="pres">
      <dgm:prSet presAssocID="{6943E26A-823E-9E47-A181-F171BC4E1E33}" presName="connTx" presStyleLbl="parChTrans1D3" presStyleIdx="1" presStyleCnt="6"/>
      <dgm:spPr/>
      <dgm:t>
        <a:bodyPr/>
        <a:lstStyle/>
        <a:p>
          <a:endParaRPr lang="en-US"/>
        </a:p>
      </dgm:t>
    </dgm:pt>
    <dgm:pt modelId="{73FEA665-2E45-B549-9F5D-616B98BC6F49}" type="pres">
      <dgm:prSet presAssocID="{F1583AC5-D18F-1649-A403-FA02D673FAC6}" presName="Name30" presStyleCnt="0"/>
      <dgm:spPr/>
    </dgm:pt>
    <dgm:pt modelId="{4E87A558-F587-FB46-B1AD-565CEDCFA12D}" type="pres">
      <dgm:prSet presAssocID="{F1583AC5-D18F-1649-A403-FA02D673FAC6}" presName="level2Shape" presStyleLbl="node3" presStyleIdx="1" presStyleCnt="6" custScaleX="259941" custScaleY="123893"/>
      <dgm:spPr/>
      <dgm:t>
        <a:bodyPr/>
        <a:lstStyle/>
        <a:p>
          <a:endParaRPr lang="en-US"/>
        </a:p>
      </dgm:t>
    </dgm:pt>
    <dgm:pt modelId="{FDF945D7-95EE-2340-8F3C-FC64BC5612C6}" type="pres">
      <dgm:prSet presAssocID="{F1583AC5-D18F-1649-A403-FA02D673FAC6}" presName="hierChild3" presStyleCnt="0"/>
      <dgm:spPr/>
    </dgm:pt>
    <dgm:pt modelId="{B1500878-1704-3E42-8C29-A4910F4448EE}" type="pres">
      <dgm:prSet presAssocID="{C412AD1B-AC49-F345-B72C-3BB3ACD95681}" presName="Name25" presStyleLbl="parChTrans1D2" presStyleIdx="2" presStyleCnt="6"/>
      <dgm:spPr/>
      <dgm:t>
        <a:bodyPr/>
        <a:lstStyle/>
        <a:p>
          <a:endParaRPr lang="en-US"/>
        </a:p>
      </dgm:t>
    </dgm:pt>
    <dgm:pt modelId="{D43495B6-2944-5745-8185-F056F3A67C97}" type="pres">
      <dgm:prSet presAssocID="{C412AD1B-AC49-F345-B72C-3BB3ACD95681}" presName="connTx" presStyleLbl="parChTrans1D2" presStyleIdx="2" presStyleCnt="6"/>
      <dgm:spPr/>
      <dgm:t>
        <a:bodyPr/>
        <a:lstStyle/>
        <a:p>
          <a:endParaRPr lang="en-US"/>
        </a:p>
      </dgm:t>
    </dgm:pt>
    <dgm:pt modelId="{7105A885-71DE-3448-8402-C27A157EE426}" type="pres">
      <dgm:prSet presAssocID="{505B2512-0F46-5044-B37E-3462BABA27C9}" presName="Name30" presStyleCnt="0"/>
      <dgm:spPr/>
    </dgm:pt>
    <dgm:pt modelId="{0BA871C3-0F97-D54A-BD9B-EBFE7AE2FF05}" type="pres">
      <dgm:prSet presAssocID="{505B2512-0F46-5044-B37E-3462BABA27C9}" presName="level2Shape" presStyleLbl="node2" presStyleIdx="2" presStyleCnt="6"/>
      <dgm:spPr/>
      <dgm:t>
        <a:bodyPr/>
        <a:lstStyle/>
        <a:p>
          <a:endParaRPr lang="en-US"/>
        </a:p>
      </dgm:t>
    </dgm:pt>
    <dgm:pt modelId="{68A3BA5D-11E9-B14E-8E1B-EEF032FC642F}" type="pres">
      <dgm:prSet presAssocID="{505B2512-0F46-5044-B37E-3462BABA27C9}" presName="hierChild3" presStyleCnt="0"/>
      <dgm:spPr/>
    </dgm:pt>
    <dgm:pt modelId="{77411DFD-CF4F-F447-B84C-A6F48ED9C073}" type="pres">
      <dgm:prSet presAssocID="{38E33418-71D7-2E4B-AE77-13776FA9839E}" presName="Name25" presStyleLbl="parChTrans1D3" presStyleIdx="2" presStyleCnt="6"/>
      <dgm:spPr/>
      <dgm:t>
        <a:bodyPr/>
        <a:lstStyle/>
        <a:p>
          <a:endParaRPr lang="en-US"/>
        </a:p>
      </dgm:t>
    </dgm:pt>
    <dgm:pt modelId="{C10090D9-1E7D-5E4E-B735-5EC67398C4EC}" type="pres">
      <dgm:prSet presAssocID="{38E33418-71D7-2E4B-AE77-13776FA9839E}" presName="connTx" presStyleLbl="parChTrans1D3" presStyleIdx="2" presStyleCnt="6"/>
      <dgm:spPr/>
      <dgm:t>
        <a:bodyPr/>
        <a:lstStyle/>
        <a:p>
          <a:endParaRPr lang="en-US"/>
        </a:p>
      </dgm:t>
    </dgm:pt>
    <dgm:pt modelId="{E4462AEC-EC53-1E49-B1BC-4C2F19E6E0B1}" type="pres">
      <dgm:prSet presAssocID="{9A41AE9E-5AA1-754F-815A-C71D814DF790}" presName="Name30" presStyleCnt="0"/>
      <dgm:spPr/>
    </dgm:pt>
    <dgm:pt modelId="{6DF8A304-1C76-014A-95C9-15C65E3F52D0}" type="pres">
      <dgm:prSet presAssocID="{9A41AE9E-5AA1-754F-815A-C71D814DF790}" presName="level2Shape" presStyleLbl="node3" presStyleIdx="2" presStyleCnt="6" custScaleX="261820"/>
      <dgm:spPr/>
      <dgm:t>
        <a:bodyPr/>
        <a:lstStyle/>
        <a:p>
          <a:endParaRPr lang="en-US"/>
        </a:p>
      </dgm:t>
    </dgm:pt>
    <dgm:pt modelId="{43DE5E4A-FD9A-B840-BC39-95738B1A1B3B}" type="pres">
      <dgm:prSet presAssocID="{9A41AE9E-5AA1-754F-815A-C71D814DF790}" presName="hierChild3" presStyleCnt="0"/>
      <dgm:spPr/>
    </dgm:pt>
    <dgm:pt modelId="{3BA192CF-EF1A-A348-BA5F-1117E538A76F}" type="pres">
      <dgm:prSet presAssocID="{ED87CCAB-AAA9-B540-9442-190AE2AE9CCF}" presName="Name25" presStyleLbl="parChTrans1D2" presStyleIdx="3" presStyleCnt="6"/>
      <dgm:spPr/>
      <dgm:t>
        <a:bodyPr/>
        <a:lstStyle/>
        <a:p>
          <a:endParaRPr lang="en-US"/>
        </a:p>
      </dgm:t>
    </dgm:pt>
    <dgm:pt modelId="{EACF1F27-D441-F340-A754-620FAADA3753}" type="pres">
      <dgm:prSet presAssocID="{ED87CCAB-AAA9-B540-9442-190AE2AE9CCF}" presName="connTx" presStyleLbl="parChTrans1D2" presStyleIdx="3" presStyleCnt="6"/>
      <dgm:spPr/>
      <dgm:t>
        <a:bodyPr/>
        <a:lstStyle/>
        <a:p>
          <a:endParaRPr lang="en-US"/>
        </a:p>
      </dgm:t>
    </dgm:pt>
    <dgm:pt modelId="{7C4A4D60-4CD9-0A45-B58C-D0A28A4ACAB8}" type="pres">
      <dgm:prSet presAssocID="{010C796D-6A6C-E544-B107-19643BB8E6CF}" presName="Name30" presStyleCnt="0"/>
      <dgm:spPr/>
    </dgm:pt>
    <dgm:pt modelId="{328939AC-347D-324E-B450-55E2C181AA1B}" type="pres">
      <dgm:prSet presAssocID="{010C796D-6A6C-E544-B107-19643BB8E6CF}" presName="level2Shape" presStyleLbl="node2" presStyleIdx="3" presStyleCnt="6"/>
      <dgm:spPr/>
      <dgm:t>
        <a:bodyPr/>
        <a:lstStyle/>
        <a:p>
          <a:endParaRPr lang="en-US"/>
        </a:p>
      </dgm:t>
    </dgm:pt>
    <dgm:pt modelId="{1F697847-6BC6-AB4A-B927-F202AD65EDCE}" type="pres">
      <dgm:prSet presAssocID="{010C796D-6A6C-E544-B107-19643BB8E6CF}" presName="hierChild3" presStyleCnt="0"/>
      <dgm:spPr/>
    </dgm:pt>
    <dgm:pt modelId="{349430E2-98FB-2D46-8E4C-3ECC667C3FFA}" type="pres">
      <dgm:prSet presAssocID="{0486CE93-AECB-1B49-81DB-7ECF93BDCD70}" presName="Name25" presStyleLbl="parChTrans1D3" presStyleIdx="3" presStyleCnt="6"/>
      <dgm:spPr/>
      <dgm:t>
        <a:bodyPr/>
        <a:lstStyle/>
        <a:p>
          <a:endParaRPr lang="en-US"/>
        </a:p>
      </dgm:t>
    </dgm:pt>
    <dgm:pt modelId="{9CD3E245-A272-8649-9274-04D0F45CF112}" type="pres">
      <dgm:prSet presAssocID="{0486CE93-AECB-1B49-81DB-7ECF93BDCD70}" presName="connTx" presStyleLbl="parChTrans1D3" presStyleIdx="3" presStyleCnt="6"/>
      <dgm:spPr/>
      <dgm:t>
        <a:bodyPr/>
        <a:lstStyle/>
        <a:p>
          <a:endParaRPr lang="en-US"/>
        </a:p>
      </dgm:t>
    </dgm:pt>
    <dgm:pt modelId="{E9E5ABCC-9CF6-934F-B92A-25D3B671DA46}" type="pres">
      <dgm:prSet presAssocID="{2445CFB9-C04F-BE40-A06F-EA88C936158A}" presName="Name30" presStyleCnt="0"/>
      <dgm:spPr/>
    </dgm:pt>
    <dgm:pt modelId="{902AA636-AAF9-3D44-A5CA-467D83A5DF69}" type="pres">
      <dgm:prSet presAssocID="{2445CFB9-C04F-BE40-A06F-EA88C936158A}" presName="level2Shape" presStyleLbl="node3" presStyleIdx="3" presStyleCnt="6" custScaleX="261408"/>
      <dgm:spPr/>
      <dgm:t>
        <a:bodyPr/>
        <a:lstStyle/>
        <a:p>
          <a:endParaRPr lang="en-US"/>
        </a:p>
      </dgm:t>
    </dgm:pt>
    <dgm:pt modelId="{8F7EF161-02D4-3C48-8973-957477AAB376}" type="pres">
      <dgm:prSet presAssocID="{2445CFB9-C04F-BE40-A06F-EA88C936158A}" presName="hierChild3" presStyleCnt="0"/>
      <dgm:spPr/>
    </dgm:pt>
    <dgm:pt modelId="{DF604E5D-B14C-9D46-89AB-2388B785FDCF}" type="pres">
      <dgm:prSet presAssocID="{C6B0DF87-ABAC-D14E-8E3E-16ECE58D31C1}" presName="Name25" presStyleLbl="parChTrans1D2" presStyleIdx="4" presStyleCnt="6"/>
      <dgm:spPr/>
      <dgm:t>
        <a:bodyPr/>
        <a:lstStyle/>
        <a:p>
          <a:endParaRPr lang="en-US"/>
        </a:p>
      </dgm:t>
    </dgm:pt>
    <dgm:pt modelId="{C9DAD0B9-6CAF-9D41-9908-CB407BF5C614}" type="pres">
      <dgm:prSet presAssocID="{C6B0DF87-ABAC-D14E-8E3E-16ECE58D31C1}" presName="connTx" presStyleLbl="parChTrans1D2" presStyleIdx="4" presStyleCnt="6"/>
      <dgm:spPr/>
      <dgm:t>
        <a:bodyPr/>
        <a:lstStyle/>
        <a:p>
          <a:endParaRPr lang="en-US"/>
        </a:p>
      </dgm:t>
    </dgm:pt>
    <dgm:pt modelId="{BA25682E-3DC1-2448-9EE2-1F89B67CBAC7}" type="pres">
      <dgm:prSet presAssocID="{640E51A5-A084-894D-B04B-FD13ABA26CD5}" presName="Name30" presStyleCnt="0"/>
      <dgm:spPr/>
    </dgm:pt>
    <dgm:pt modelId="{4D309A2E-5601-6A47-8B04-626BB5E9A67D}" type="pres">
      <dgm:prSet presAssocID="{640E51A5-A084-894D-B04B-FD13ABA26CD5}" presName="level2Shape" presStyleLbl="node2" presStyleIdx="4" presStyleCnt="6"/>
      <dgm:spPr/>
      <dgm:t>
        <a:bodyPr/>
        <a:lstStyle/>
        <a:p>
          <a:endParaRPr lang="en-US"/>
        </a:p>
      </dgm:t>
    </dgm:pt>
    <dgm:pt modelId="{DC5677CF-9EED-3245-891F-F47A5CE2C536}" type="pres">
      <dgm:prSet presAssocID="{640E51A5-A084-894D-B04B-FD13ABA26CD5}" presName="hierChild3" presStyleCnt="0"/>
      <dgm:spPr/>
    </dgm:pt>
    <dgm:pt modelId="{DC88264B-CF61-1748-A01E-5DF58914EF16}" type="pres">
      <dgm:prSet presAssocID="{0B241682-5AC8-E04D-B065-2B5CCD1ADDD1}" presName="Name25" presStyleLbl="parChTrans1D3" presStyleIdx="4" presStyleCnt="6"/>
      <dgm:spPr/>
      <dgm:t>
        <a:bodyPr/>
        <a:lstStyle/>
        <a:p>
          <a:endParaRPr lang="en-US"/>
        </a:p>
      </dgm:t>
    </dgm:pt>
    <dgm:pt modelId="{D53B25A6-3BEF-5046-80F6-425E0FF046AC}" type="pres">
      <dgm:prSet presAssocID="{0B241682-5AC8-E04D-B065-2B5CCD1ADDD1}" presName="connTx" presStyleLbl="parChTrans1D3" presStyleIdx="4" presStyleCnt="6"/>
      <dgm:spPr/>
      <dgm:t>
        <a:bodyPr/>
        <a:lstStyle/>
        <a:p>
          <a:endParaRPr lang="en-US"/>
        </a:p>
      </dgm:t>
    </dgm:pt>
    <dgm:pt modelId="{8F898DB8-4202-C54B-8BAF-C767E6E450DC}" type="pres">
      <dgm:prSet presAssocID="{959288BE-0893-3E49-8B59-94379955D015}" presName="Name30" presStyleCnt="0"/>
      <dgm:spPr/>
    </dgm:pt>
    <dgm:pt modelId="{5F9528BC-EC5A-8740-BA46-242EF12A5F96}" type="pres">
      <dgm:prSet presAssocID="{959288BE-0893-3E49-8B59-94379955D015}" presName="level2Shape" presStyleLbl="node3" presStyleIdx="4" presStyleCnt="6" custScaleX="261697"/>
      <dgm:spPr/>
      <dgm:t>
        <a:bodyPr/>
        <a:lstStyle/>
        <a:p>
          <a:endParaRPr lang="en-US"/>
        </a:p>
      </dgm:t>
    </dgm:pt>
    <dgm:pt modelId="{B54C9719-A684-D344-97BA-94DB5C22BC1D}" type="pres">
      <dgm:prSet presAssocID="{959288BE-0893-3E49-8B59-94379955D015}" presName="hierChild3" presStyleCnt="0"/>
      <dgm:spPr/>
    </dgm:pt>
    <dgm:pt modelId="{C4C7468F-9A84-BE40-8E68-831CBA1655FC}" type="pres">
      <dgm:prSet presAssocID="{42D14862-473D-1E45-82DA-EC6B78A83AAE}" presName="Name25" presStyleLbl="parChTrans1D2" presStyleIdx="5" presStyleCnt="6"/>
      <dgm:spPr/>
      <dgm:t>
        <a:bodyPr/>
        <a:lstStyle/>
        <a:p>
          <a:endParaRPr lang="en-US"/>
        </a:p>
      </dgm:t>
    </dgm:pt>
    <dgm:pt modelId="{E8516E7B-5F52-3749-884F-3A236EA64AED}" type="pres">
      <dgm:prSet presAssocID="{42D14862-473D-1E45-82DA-EC6B78A83AAE}" presName="connTx" presStyleLbl="parChTrans1D2" presStyleIdx="5" presStyleCnt="6"/>
      <dgm:spPr/>
      <dgm:t>
        <a:bodyPr/>
        <a:lstStyle/>
        <a:p>
          <a:endParaRPr lang="en-US"/>
        </a:p>
      </dgm:t>
    </dgm:pt>
    <dgm:pt modelId="{51E8BFCF-7861-AA47-8AFE-EEE062668AC7}" type="pres">
      <dgm:prSet presAssocID="{7670A493-E8AC-164C-8A10-5522BCEDD5DE}" presName="Name30" presStyleCnt="0"/>
      <dgm:spPr/>
    </dgm:pt>
    <dgm:pt modelId="{C1C716C3-B4E1-3D48-8BED-B6D63D9DE884}" type="pres">
      <dgm:prSet presAssocID="{7670A493-E8AC-164C-8A10-5522BCEDD5DE}" presName="level2Shape" presStyleLbl="node2" presStyleIdx="5" presStyleCnt="6"/>
      <dgm:spPr/>
      <dgm:t>
        <a:bodyPr/>
        <a:lstStyle/>
        <a:p>
          <a:endParaRPr lang="en-US"/>
        </a:p>
      </dgm:t>
    </dgm:pt>
    <dgm:pt modelId="{6AC593D8-4187-4D49-880C-2A51AB1E2001}" type="pres">
      <dgm:prSet presAssocID="{7670A493-E8AC-164C-8A10-5522BCEDD5DE}" presName="hierChild3" presStyleCnt="0"/>
      <dgm:spPr/>
    </dgm:pt>
    <dgm:pt modelId="{69195989-636A-9441-915B-22EADA77575D}" type="pres">
      <dgm:prSet presAssocID="{2A4AF685-2F5B-AE40-B938-D5DD9803CBD7}" presName="Name25" presStyleLbl="parChTrans1D3" presStyleIdx="5" presStyleCnt="6"/>
      <dgm:spPr/>
      <dgm:t>
        <a:bodyPr/>
        <a:lstStyle/>
        <a:p>
          <a:endParaRPr lang="en-US"/>
        </a:p>
      </dgm:t>
    </dgm:pt>
    <dgm:pt modelId="{103807A8-8A70-4148-8C39-E0A7D8C9A5F8}" type="pres">
      <dgm:prSet presAssocID="{2A4AF685-2F5B-AE40-B938-D5DD9803CBD7}" presName="connTx" presStyleLbl="parChTrans1D3" presStyleIdx="5" presStyleCnt="6"/>
      <dgm:spPr/>
      <dgm:t>
        <a:bodyPr/>
        <a:lstStyle/>
        <a:p>
          <a:endParaRPr lang="en-US"/>
        </a:p>
      </dgm:t>
    </dgm:pt>
    <dgm:pt modelId="{EC90C8F9-7662-6540-8FC9-4A20D08E829B}" type="pres">
      <dgm:prSet presAssocID="{B623CA31-1F3A-9649-B3F1-1E0BEB1A0E05}" presName="Name30" presStyleCnt="0"/>
      <dgm:spPr/>
    </dgm:pt>
    <dgm:pt modelId="{89AF4FC1-9DF8-4947-952C-A30924A9EFDD}" type="pres">
      <dgm:prSet presAssocID="{B623CA31-1F3A-9649-B3F1-1E0BEB1A0E05}" presName="level2Shape" presStyleLbl="node3" presStyleIdx="5" presStyleCnt="6" custScaleX="260738" custScaleY="129459"/>
      <dgm:spPr/>
      <dgm:t>
        <a:bodyPr/>
        <a:lstStyle/>
        <a:p>
          <a:endParaRPr lang="en-US"/>
        </a:p>
      </dgm:t>
    </dgm:pt>
    <dgm:pt modelId="{2B57F6B5-19C3-6C43-92E8-5C60045254F6}" type="pres">
      <dgm:prSet presAssocID="{B623CA31-1F3A-9649-B3F1-1E0BEB1A0E05}" presName="hierChild3" presStyleCnt="0"/>
      <dgm:spPr/>
    </dgm:pt>
    <dgm:pt modelId="{35447D4A-BE30-5C4C-95F5-2994DEB455CD}" type="pres">
      <dgm:prSet presAssocID="{1239F5B0-BD38-DD46-AD0D-3707C6BE3E6C}" presName="bgShapesFlow" presStyleCnt="0"/>
      <dgm:spPr/>
    </dgm:pt>
  </dgm:ptLst>
  <dgm:cxnLst>
    <dgm:cxn modelId="{C85D1517-4D9E-A74D-B5DF-45F5282D291A}" type="presOf" srcId="{B623CA31-1F3A-9649-B3F1-1E0BEB1A0E05}" destId="{89AF4FC1-9DF8-4947-952C-A30924A9EFDD}" srcOrd="0" destOrd="0" presId="urn:microsoft.com/office/officeart/2005/8/layout/hierarchy5"/>
    <dgm:cxn modelId="{2CFF2A3A-93E0-A943-9EB0-C5215EF7A6F5}" type="presOf" srcId="{9D08A13D-1D66-3E42-80CD-A3947118F839}" destId="{C357BFFF-7A25-E14E-AB30-9D345E3EC2D4}" srcOrd="0" destOrd="0" presId="urn:microsoft.com/office/officeart/2005/8/layout/hierarchy5"/>
    <dgm:cxn modelId="{544E150A-E5A9-434E-90DA-FB08DB58BFA7}" type="presOf" srcId="{38E33418-71D7-2E4B-AE77-13776FA9839E}" destId="{77411DFD-CF4F-F447-B84C-A6F48ED9C073}" srcOrd="0" destOrd="0" presId="urn:microsoft.com/office/officeart/2005/8/layout/hierarchy5"/>
    <dgm:cxn modelId="{9C6E9D1F-C0A2-8149-91A6-0F90ECB3A044}" type="presOf" srcId="{2A4AF685-2F5B-AE40-B938-D5DD9803CBD7}" destId="{103807A8-8A70-4148-8C39-E0A7D8C9A5F8}" srcOrd="1" destOrd="0" presId="urn:microsoft.com/office/officeart/2005/8/layout/hierarchy5"/>
    <dgm:cxn modelId="{05182F71-0F98-F24E-A1DC-A41647CCB92C}" srcId="{010C796D-6A6C-E544-B107-19643BB8E6CF}" destId="{2445CFB9-C04F-BE40-A06F-EA88C936158A}" srcOrd="0" destOrd="0" parTransId="{0486CE93-AECB-1B49-81DB-7ECF93BDCD70}" sibTransId="{AF38EA50-0F52-6248-AA72-7D5DBAFA552E}"/>
    <dgm:cxn modelId="{D45965ED-D255-654F-B775-4E92D0C8EA4C}" srcId="{AF5D60FD-F733-7F4C-95D1-D40B35DD9254}" destId="{7670A493-E8AC-164C-8A10-5522BCEDD5DE}" srcOrd="5" destOrd="0" parTransId="{42D14862-473D-1E45-82DA-EC6B78A83AAE}" sibTransId="{495D173E-766C-7B4F-BCA5-60092C18000E}"/>
    <dgm:cxn modelId="{5568D433-1CF0-9E4F-B591-3A2F2BF2575A}" type="presOf" srcId="{7670A493-E8AC-164C-8A10-5522BCEDD5DE}" destId="{C1C716C3-B4E1-3D48-8BED-B6D63D9DE884}" srcOrd="0" destOrd="0" presId="urn:microsoft.com/office/officeart/2005/8/layout/hierarchy5"/>
    <dgm:cxn modelId="{6DE4DEB1-BBBA-6446-96B9-9D63174A5556}" type="presOf" srcId="{1239F5B0-BD38-DD46-AD0D-3707C6BE3E6C}" destId="{D7459732-1004-8F41-9AB7-0D53DFC0D965}" srcOrd="0" destOrd="0" presId="urn:microsoft.com/office/officeart/2005/8/layout/hierarchy5"/>
    <dgm:cxn modelId="{A7525987-87C5-BB46-BEBA-4745CDBEEFA4}" type="presOf" srcId="{959288BE-0893-3E49-8B59-94379955D015}" destId="{5F9528BC-EC5A-8740-BA46-242EF12A5F96}" srcOrd="0" destOrd="0" presId="urn:microsoft.com/office/officeart/2005/8/layout/hierarchy5"/>
    <dgm:cxn modelId="{3D0A11E7-FEB6-B045-B34D-FC9C1C97200E}" type="presOf" srcId="{C6B0DF87-ABAC-D14E-8E3E-16ECE58D31C1}" destId="{DF604E5D-B14C-9D46-89AB-2388B785FDCF}" srcOrd="0" destOrd="0" presId="urn:microsoft.com/office/officeart/2005/8/layout/hierarchy5"/>
    <dgm:cxn modelId="{148EF7BB-A05E-AF4C-8D5A-40EA44A5A91B}" type="presOf" srcId="{6943E26A-823E-9E47-A181-F171BC4E1E33}" destId="{32BA488B-B9B6-D241-B47C-9343CC0C4EFE}" srcOrd="1" destOrd="0" presId="urn:microsoft.com/office/officeart/2005/8/layout/hierarchy5"/>
    <dgm:cxn modelId="{C28AB4B2-9AA3-B14F-B5C6-1A6BCF685159}" type="presOf" srcId="{F1583AC5-D18F-1649-A403-FA02D673FAC6}" destId="{4E87A558-F587-FB46-B1AD-565CEDCFA12D}" srcOrd="0" destOrd="0" presId="urn:microsoft.com/office/officeart/2005/8/layout/hierarchy5"/>
    <dgm:cxn modelId="{E358B6D5-4221-2345-86CB-A9A7111A150B}" srcId="{640E51A5-A084-894D-B04B-FD13ABA26CD5}" destId="{959288BE-0893-3E49-8B59-94379955D015}" srcOrd="0" destOrd="0" parTransId="{0B241682-5AC8-E04D-B065-2B5CCD1ADDD1}" sibTransId="{30BB22D3-012D-3A44-BD37-122238B7169D}"/>
    <dgm:cxn modelId="{67CC2B7A-FEFB-CB4F-B282-BE54EB908E82}" type="presOf" srcId="{6943E26A-823E-9E47-A181-F171BC4E1E33}" destId="{55B1F26C-7FCB-0E41-AF45-0C7993FE76E9}" srcOrd="0" destOrd="0" presId="urn:microsoft.com/office/officeart/2005/8/layout/hierarchy5"/>
    <dgm:cxn modelId="{7851060D-0701-7E4B-BF13-289853A73E73}" srcId="{AF5D60FD-F733-7F4C-95D1-D40B35DD9254}" destId="{805D6363-F268-5949-89FF-411FE74A9901}" srcOrd="1" destOrd="0" parTransId="{91AB01EC-44DE-0D44-9198-1EB2670D93B8}" sibTransId="{96DF7FED-B544-0641-9A00-1D99F3A4E38F}"/>
    <dgm:cxn modelId="{EB626534-D0F5-9644-9D8D-E11A5DCF14CE}" type="presOf" srcId="{0486CE93-AECB-1B49-81DB-7ECF93BDCD70}" destId="{349430E2-98FB-2D46-8E4C-3ECC667C3FFA}" srcOrd="0" destOrd="0" presId="urn:microsoft.com/office/officeart/2005/8/layout/hierarchy5"/>
    <dgm:cxn modelId="{9CBC41E8-F465-AA40-8248-C5D476E20899}" type="presOf" srcId="{0B241682-5AC8-E04D-B065-2B5CCD1ADDD1}" destId="{DC88264B-CF61-1748-A01E-5DF58914EF16}" srcOrd="0" destOrd="0" presId="urn:microsoft.com/office/officeart/2005/8/layout/hierarchy5"/>
    <dgm:cxn modelId="{5B98455C-720A-124B-B3C4-EEF8F18D0D80}" type="presOf" srcId="{805D6363-F268-5949-89FF-411FE74A9901}" destId="{A3E57FA1-515C-114D-9117-279D3FC88D6F}" srcOrd="0" destOrd="0" presId="urn:microsoft.com/office/officeart/2005/8/layout/hierarchy5"/>
    <dgm:cxn modelId="{CE5BB49B-B004-2144-A675-76ED2DF71F5B}" srcId="{1239F5B0-BD38-DD46-AD0D-3707C6BE3E6C}" destId="{AF5D60FD-F733-7F4C-95D1-D40B35DD9254}" srcOrd="0" destOrd="0" parTransId="{DEBAD399-1028-2242-862C-D9616F6976C3}" sibTransId="{6643FDDB-1705-2A4D-BB35-124C01D27B26}"/>
    <dgm:cxn modelId="{93ACB662-70F1-1C44-8422-681A355D5521}" type="presOf" srcId="{ED87CCAB-AAA9-B540-9442-190AE2AE9CCF}" destId="{3BA192CF-EF1A-A348-BA5F-1117E538A76F}" srcOrd="0" destOrd="0" presId="urn:microsoft.com/office/officeart/2005/8/layout/hierarchy5"/>
    <dgm:cxn modelId="{D9A7F122-B5F1-7948-8D39-F5F6686B2F19}" type="presOf" srcId="{C6B0DF87-ABAC-D14E-8E3E-16ECE58D31C1}" destId="{C9DAD0B9-6CAF-9D41-9908-CB407BF5C614}" srcOrd="1" destOrd="0" presId="urn:microsoft.com/office/officeart/2005/8/layout/hierarchy5"/>
    <dgm:cxn modelId="{AD98D960-9F9D-A345-B35A-F5ED0B6ECAB4}" type="presOf" srcId="{640E51A5-A084-894D-B04B-FD13ABA26CD5}" destId="{4D309A2E-5601-6A47-8B04-626BB5E9A67D}" srcOrd="0" destOrd="0" presId="urn:microsoft.com/office/officeart/2005/8/layout/hierarchy5"/>
    <dgm:cxn modelId="{6C95900A-E0D3-CE44-97AE-A571EA2CA76F}" type="presOf" srcId="{2445CFB9-C04F-BE40-A06F-EA88C936158A}" destId="{902AA636-AAF9-3D44-A5CA-467D83A5DF69}" srcOrd="0" destOrd="0" presId="urn:microsoft.com/office/officeart/2005/8/layout/hierarchy5"/>
    <dgm:cxn modelId="{0F3ACDC9-DEB7-A547-AF5B-FA3531AD0E6F}" type="presOf" srcId="{F0792918-4FCE-6D4C-9B9B-01AB29E4F03D}" destId="{CF8648B3-EBA5-8542-B12F-1C7B6B82B7D3}" srcOrd="0" destOrd="0" presId="urn:microsoft.com/office/officeart/2005/8/layout/hierarchy5"/>
    <dgm:cxn modelId="{195AA8D1-5744-2546-8BB6-3647905F0A47}" type="presOf" srcId="{91AB01EC-44DE-0D44-9198-1EB2670D93B8}" destId="{ABDAB3AA-53C3-0443-B224-FFA9B27DB6D4}" srcOrd="1" destOrd="0" presId="urn:microsoft.com/office/officeart/2005/8/layout/hierarchy5"/>
    <dgm:cxn modelId="{73B8195C-7772-5047-984E-1C88AFDB8DDB}" type="presOf" srcId="{C412AD1B-AC49-F345-B72C-3BB3ACD95681}" destId="{B1500878-1704-3E42-8C29-A4910F4448EE}" srcOrd="0" destOrd="0" presId="urn:microsoft.com/office/officeart/2005/8/layout/hierarchy5"/>
    <dgm:cxn modelId="{C4011328-E10F-0449-8698-3EF9C4B5439D}" type="presOf" srcId="{010C796D-6A6C-E544-B107-19643BB8E6CF}" destId="{328939AC-347D-324E-B450-55E2C181AA1B}" srcOrd="0" destOrd="0" presId="urn:microsoft.com/office/officeart/2005/8/layout/hierarchy5"/>
    <dgm:cxn modelId="{4509AAD4-B273-AD49-8FB6-626E430778EC}" type="presOf" srcId="{2A4AF685-2F5B-AE40-B938-D5DD9803CBD7}" destId="{69195989-636A-9441-915B-22EADA77575D}" srcOrd="0" destOrd="0" presId="urn:microsoft.com/office/officeart/2005/8/layout/hierarchy5"/>
    <dgm:cxn modelId="{36E3B959-F2B1-D34B-AC79-F45F1B2BC93D}" type="presOf" srcId="{ED87CCAB-AAA9-B540-9442-190AE2AE9CCF}" destId="{EACF1F27-D441-F340-A754-620FAADA3753}" srcOrd="1" destOrd="0" presId="urn:microsoft.com/office/officeart/2005/8/layout/hierarchy5"/>
    <dgm:cxn modelId="{E104B4DE-60B6-7847-ABBA-65D3CEE87E5A}" type="presOf" srcId="{38E33418-71D7-2E4B-AE77-13776FA9839E}" destId="{C10090D9-1E7D-5E4E-B735-5EC67398C4EC}" srcOrd="1" destOrd="0" presId="urn:microsoft.com/office/officeart/2005/8/layout/hierarchy5"/>
    <dgm:cxn modelId="{41D8E98D-4F19-954D-8466-639747181FA7}" type="presOf" srcId="{9D08A13D-1D66-3E42-80CD-A3947118F839}" destId="{394E81F1-5A14-9A4C-84D5-238973A53E8A}" srcOrd="1" destOrd="0" presId="urn:microsoft.com/office/officeart/2005/8/layout/hierarchy5"/>
    <dgm:cxn modelId="{26D78CD1-2201-6640-A6B4-0CD563E03AD9}" type="presOf" srcId="{42D14862-473D-1E45-82DA-EC6B78A83AAE}" destId="{C4C7468F-9A84-BE40-8E68-831CBA1655FC}" srcOrd="0" destOrd="0" presId="urn:microsoft.com/office/officeart/2005/8/layout/hierarchy5"/>
    <dgm:cxn modelId="{BAE3924F-FF3D-3B4B-AEF5-579F2BD51B58}" srcId="{AF5D60FD-F733-7F4C-95D1-D40B35DD9254}" destId="{5DA1638C-BE79-124A-A159-375AED5A3231}" srcOrd="0" destOrd="0" parTransId="{9D08A13D-1D66-3E42-80CD-A3947118F839}" sibTransId="{472DA35B-DDC1-FB48-BD95-54EBD38F986A}"/>
    <dgm:cxn modelId="{B30ED557-9ACC-FE45-BE13-EDEBA3035BB7}" type="presOf" srcId="{A4E69749-6CE8-9F4B-9151-71C5B48CA67A}" destId="{CE629BDB-5DFD-3444-A164-60A1C803E2AA}" srcOrd="1" destOrd="0" presId="urn:microsoft.com/office/officeart/2005/8/layout/hierarchy5"/>
    <dgm:cxn modelId="{C77D0CFE-4EC8-1543-BC2C-B6FBCCA9EB44}" srcId="{AF5D60FD-F733-7F4C-95D1-D40B35DD9254}" destId="{010C796D-6A6C-E544-B107-19643BB8E6CF}" srcOrd="3" destOrd="0" parTransId="{ED87CCAB-AAA9-B540-9442-190AE2AE9CCF}" sibTransId="{5984B4D5-79BF-064A-83E7-017BA77589A7}"/>
    <dgm:cxn modelId="{2758A424-D3D9-864E-A386-469AB9E41EB0}" srcId="{AF5D60FD-F733-7F4C-95D1-D40B35DD9254}" destId="{505B2512-0F46-5044-B37E-3462BABA27C9}" srcOrd="2" destOrd="0" parTransId="{C412AD1B-AC49-F345-B72C-3BB3ACD95681}" sibTransId="{905EEE3B-C378-D242-9A13-2385A8689DE7}"/>
    <dgm:cxn modelId="{C1D8952D-55ED-EF4A-A18A-7724E743AA48}" type="presOf" srcId="{0B241682-5AC8-E04D-B065-2B5CCD1ADDD1}" destId="{D53B25A6-3BEF-5046-80F6-425E0FF046AC}" srcOrd="1" destOrd="0" presId="urn:microsoft.com/office/officeart/2005/8/layout/hierarchy5"/>
    <dgm:cxn modelId="{9AB46F9E-E52F-4C43-B74E-AFD4DA45F85E}" type="presOf" srcId="{9A41AE9E-5AA1-754F-815A-C71D814DF790}" destId="{6DF8A304-1C76-014A-95C9-15C65E3F52D0}" srcOrd="0" destOrd="0" presId="urn:microsoft.com/office/officeart/2005/8/layout/hierarchy5"/>
    <dgm:cxn modelId="{B79F1C84-8CB6-2C45-A900-0F9518DB5546}" type="presOf" srcId="{42D14862-473D-1E45-82DA-EC6B78A83AAE}" destId="{E8516E7B-5F52-3749-884F-3A236EA64AED}" srcOrd="1" destOrd="0" presId="urn:microsoft.com/office/officeart/2005/8/layout/hierarchy5"/>
    <dgm:cxn modelId="{BD405E8A-0BE9-1C44-AC60-403C18EB604C}" srcId="{AF5D60FD-F733-7F4C-95D1-D40B35DD9254}" destId="{640E51A5-A084-894D-B04B-FD13ABA26CD5}" srcOrd="4" destOrd="0" parTransId="{C6B0DF87-ABAC-D14E-8E3E-16ECE58D31C1}" sibTransId="{D03B8C10-11A6-0F48-87C9-311B19008C96}"/>
    <dgm:cxn modelId="{C2F1237F-9A85-F244-BFA8-589C9FDD5257}" type="presOf" srcId="{A4E69749-6CE8-9F4B-9151-71C5B48CA67A}" destId="{BD7DA1D8-12F9-F543-B73E-8D49A32A2402}" srcOrd="0" destOrd="0" presId="urn:microsoft.com/office/officeart/2005/8/layout/hierarchy5"/>
    <dgm:cxn modelId="{D3D81292-4227-5146-8BA8-3048A9686A0F}" type="presOf" srcId="{505B2512-0F46-5044-B37E-3462BABA27C9}" destId="{0BA871C3-0F97-D54A-BD9B-EBFE7AE2FF05}" srcOrd="0" destOrd="0" presId="urn:microsoft.com/office/officeart/2005/8/layout/hierarchy5"/>
    <dgm:cxn modelId="{606DC616-7E86-CC42-8EC2-0C87E19F428B}" type="presOf" srcId="{C412AD1B-AC49-F345-B72C-3BB3ACD95681}" destId="{D43495B6-2944-5745-8185-F056F3A67C97}" srcOrd="1" destOrd="0" presId="urn:microsoft.com/office/officeart/2005/8/layout/hierarchy5"/>
    <dgm:cxn modelId="{BC7B915A-F0B0-F64C-91ED-238C52A5B108}" type="presOf" srcId="{5DA1638C-BE79-124A-A159-375AED5A3231}" destId="{E0936C64-68FC-DB4F-9AAD-B0F9DD2A6537}" srcOrd="0" destOrd="0" presId="urn:microsoft.com/office/officeart/2005/8/layout/hierarchy5"/>
    <dgm:cxn modelId="{A7BBBF52-9DAB-4F45-B0D5-B500292444E4}" srcId="{7670A493-E8AC-164C-8A10-5522BCEDD5DE}" destId="{B623CA31-1F3A-9649-B3F1-1E0BEB1A0E05}" srcOrd="0" destOrd="0" parTransId="{2A4AF685-2F5B-AE40-B938-D5DD9803CBD7}" sibTransId="{30C92EC2-887C-2E46-8A3E-303EC4CF2DC0}"/>
    <dgm:cxn modelId="{E883B3D8-E4F0-DF47-A491-847C2B746BFA}" type="presOf" srcId="{0486CE93-AECB-1B49-81DB-7ECF93BDCD70}" destId="{9CD3E245-A272-8649-9274-04D0F45CF112}" srcOrd="1" destOrd="0" presId="urn:microsoft.com/office/officeart/2005/8/layout/hierarchy5"/>
    <dgm:cxn modelId="{263DD445-FCCF-4F4C-8839-C569E7245FC8}" type="presOf" srcId="{AF5D60FD-F733-7F4C-95D1-D40B35DD9254}" destId="{92A9D926-D8AD-4C44-96A1-168852DF5E00}" srcOrd="0" destOrd="0" presId="urn:microsoft.com/office/officeart/2005/8/layout/hierarchy5"/>
    <dgm:cxn modelId="{4C526A4E-EEED-CA4F-B4DC-F60B069AC7DE}" srcId="{5DA1638C-BE79-124A-A159-375AED5A3231}" destId="{F0792918-4FCE-6D4C-9B9B-01AB29E4F03D}" srcOrd="0" destOrd="0" parTransId="{A4E69749-6CE8-9F4B-9151-71C5B48CA67A}" sibTransId="{E6BCFF0A-4666-2B4C-B7DF-3A9A04D5D7D0}"/>
    <dgm:cxn modelId="{3FC293A6-5D5A-CB48-9917-8BEBF9E80249}" srcId="{805D6363-F268-5949-89FF-411FE74A9901}" destId="{F1583AC5-D18F-1649-A403-FA02D673FAC6}" srcOrd="0" destOrd="0" parTransId="{6943E26A-823E-9E47-A181-F171BC4E1E33}" sibTransId="{AC9C4595-EBE7-3246-8CDD-74FFA37E50FF}"/>
    <dgm:cxn modelId="{B8614A90-AF4F-8643-B858-4AD3B82CC668}" srcId="{505B2512-0F46-5044-B37E-3462BABA27C9}" destId="{9A41AE9E-5AA1-754F-815A-C71D814DF790}" srcOrd="0" destOrd="0" parTransId="{38E33418-71D7-2E4B-AE77-13776FA9839E}" sibTransId="{AF7977A6-FAD7-BF46-8615-7652569277C5}"/>
    <dgm:cxn modelId="{1EBAAA94-21BC-4F4D-8239-3B38CBAD1EBB}" type="presOf" srcId="{91AB01EC-44DE-0D44-9198-1EB2670D93B8}" destId="{0915DFAF-117E-D343-B17C-25FFBFC0CF78}" srcOrd="0" destOrd="0" presId="urn:microsoft.com/office/officeart/2005/8/layout/hierarchy5"/>
    <dgm:cxn modelId="{6448A5D2-20A1-8F4D-9047-293EAB5B374D}" type="presParOf" srcId="{D7459732-1004-8F41-9AB7-0D53DFC0D965}" destId="{F6D1CAF3-11F0-6141-9784-84C1CBBE59F5}" srcOrd="0" destOrd="0" presId="urn:microsoft.com/office/officeart/2005/8/layout/hierarchy5"/>
    <dgm:cxn modelId="{1033039A-D1E3-FD42-B87E-9C8EB4E31830}" type="presParOf" srcId="{F6D1CAF3-11F0-6141-9784-84C1CBBE59F5}" destId="{DE837413-C528-874C-99D6-BAB0796AD72E}" srcOrd="0" destOrd="0" presId="urn:microsoft.com/office/officeart/2005/8/layout/hierarchy5"/>
    <dgm:cxn modelId="{E96EB1EF-982D-8044-842E-30F7210B3682}" type="presParOf" srcId="{DE837413-C528-874C-99D6-BAB0796AD72E}" destId="{B37B6EEC-A8C4-004A-BC21-8BD2C518FB68}" srcOrd="0" destOrd="0" presId="urn:microsoft.com/office/officeart/2005/8/layout/hierarchy5"/>
    <dgm:cxn modelId="{B35437F7-E93E-5A43-AC76-A255A15A7D9E}" type="presParOf" srcId="{B37B6EEC-A8C4-004A-BC21-8BD2C518FB68}" destId="{92A9D926-D8AD-4C44-96A1-168852DF5E00}" srcOrd="0" destOrd="0" presId="urn:microsoft.com/office/officeart/2005/8/layout/hierarchy5"/>
    <dgm:cxn modelId="{791399E1-83C6-2249-92C4-87D264F45A96}" type="presParOf" srcId="{B37B6EEC-A8C4-004A-BC21-8BD2C518FB68}" destId="{D51F8610-EE87-E24C-918C-157651C0FA12}" srcOrd="1" destOrd="0" presId="urn:microsoft.com/office/officeart/2005/8/layout/hierarchy5"/>
    <dgm:cxn modelId="{66B99531-CA1C-C942-B699-AAD95B7F8CC7}" type="presParOf" srcId="{D51F8610-EE87-E24C-918C-157651C0FA12}" destId="{C357BFFF-7A25-E14E-AB30-9D345E3EC2D4}" srcOrd="0" destOrd="0" presId="urn:microsoft.com/office/officeart/2005/8/layout/hierarchy5"/>
    <dgm:cxn modelId="{420BCC10-C8EF-F141-9C7D-D22AFF026E02}" type="presParOf" srcId="{C357BFFF-7A25-E14E-AB30-9D345E3EC2D4}" destId="{394E81F1-5A14-9A4C-84D5-238973A53E8A}" srcOrd="0" destOrd="0" presId="urn:microsoft.com/office/officeart/2005/8/layout/hierarchy5"/>
    <dgm:cxn modelId="{C06F1FD3-1140-3249-B204-487402B58583}" type="presParOf" srcId="{D51F8610-EE87-E24C-918C-157651C0FA12}" destId="{15232A20-6767-8347-8C57-518AEE5DF019}" srcOrd="1" destOrd="0" presId="urn:microsoft.com/office/officeart/2005/8/layout/hierarchy5"/>
    <dgm:cxn modelId="{60A4D070-BB49-664E-ACB6-1685114821D6}" type="presParOf" srcId="{15232A20-6767-8347-8C57-518AEE5DF019}" destId="{E0936C64-68FC-DB4F-9AAD-B0F9DD2A6537}" srcOrd="0" destOrd="0" presId="urn:microsoft.com/office/officeart/2005/8/layout/hierarchy5"/>
    <dgm:cxn modelId="{EC60D87A-ADE5-4B4B-B804-EFEF2560B04F}" type="presParOf" srcId="{15232A20-6767-8347-8C57-518AEE5DF019}" destId="{6ABED429-49BE-F343-9A89-4A5D0E081BA4}" srcOrd="1" destOrd="0" presId="urn:microsoft.com/office/officeart/2005/8/layout/hierarchy5"/>
    <dgm:cxn modelId="{6D3A701F-63B6-D446-BDBB-741C0F4EFF1E}" type="presParOf" srcId="{6ABED429-49BE-F343-9A89-4A5D0E081BA4}" destId="{BD7DA1D8-12F9-F543-B73E-8D49A32A2402}" srcOrd="0" destOrd="0" presId="urn:microsoft.com/office/officeart/2005/8/layout/hierarchy5"/>
    <dgm:cxn modelId="{372CC18B-D8C3-E244-BE35-D6A6DE29205B}" type="presParOf" srcId="{BD7DA1D8-12F9-F543-B73E-8D49A32A2402}" destId="{CE629BDB-5DFD-3444-A164-60A1C803E2AA}" srcOrd="0" destOrd="0" presId="urn:microsoft.com/office/officeart/2005/8/layout/hierarchy5"/>
    <dgm:cxn modelId="{16A83BF4-EE96-244E-8B92-11FA4ABFD450}" type="presParOf" srcId="{6ABED429-49BE-F343-9A89-4A5D0E081BA4}" destId="{CEE5EE71-4508-8041-9952-9038F35FD03A}" srcOrd="1" destOrd="0" presId="urn:microsoft.com/office/officeart/2005/8/layout/hierarchy5"/>
    <dgm:cxn modelId="{A182F0EB-3AA5-0747-9676-9E238F5CE983}" type="presParOf" srcId="{CEE5EE71-4508-8041-9952-9038F35FD03A}" destId="{CF8648B3-EBA5-8542-B12F-1C7B6B82B7D3}" srcOrd="0" destOrd="0" presId="urn:microsoft.com/office/officeart/2005/8/layout/hierarchy5"/>
    <dgm:cxn modelId="{6591FFAC-B5EE-C747-9739-0C4CDCECFF46}" type="presParOf" srcId="{CEE5EE71-4508-8041-9952-9038F35FD03A}" destId="{C22C97AA-86CE-4747-843E-A19C339A7FAE}" srcOrd="1" destOrd="0" presId="urn:microsoft.com/office/officeart/2005/8/layout/hierarchy5"/>
    <dgm:cxn modelId="{5E52465D-BD3D-F045-9103-62DFD0A3DBA6}" type="presParOf" srcId="{D51F8610-EE87-E24C-918C-157651C0FA12}" destId="{0915DFAF-117E-D343-B17C-25FFBFC0CF78}" srcOrd="2" destOrd="0" presId="urn:microsoft.com/office/officeart/2005/8/layout/hierarchy5"/>
    <dgm:cxn modelId="{3A9A715D-E8E8-7D41-B463-FB6923E41B3E}" type="presParOf" srcId="{0915DFAF-117E-D343-B17C-25FFBFC0CF78}" destId="{ABDAB3AA-53C3-0443-B224-FFA9B27DB6D4}" srcOrd="0" destOrd="0" presId="urn:microsoft.com/office/officeart/2005/8/layout/hierarchy5"/>
    <dgm:cxn modelId="{5FC453DD-4692-B949-AC97-7253B9AE204A}" type="presParOf" srcId="{D51F8610-EE87-E24C-918C-157651C0FA12}" destId="{44F92FE8-5F9D-514A-B93F-E823AED19A6F}" srcOrd="3" destOrd="0" presId="urn:microsoft.com/office/officeart/2005/8/layout/hierarchy5"/>
    <dgm:cxn modelId="{B519FA71-D231-8B41-8226-19769B08E357}" type="presParOf" srcId="{44F92FE8-5F9D-514A-B93F-E823AED19A6F}" destId="{A3E57FA1-515C-114D-9117-279D3FC88D6F}" srcOrd="0" destOrd="0" presId="urn:microsoft.com/office/officeart/2005/8/layout/hierarchy5"/>
    <dgm:cxn modelId="{5F14EB09-FE1F-EC43-933E-9D7FBF32B220}" type="presParOf" srcId="{44F92FE8-5F9D-514A-B93F-E823AED19A6F}" destId="{525B603F-EBC7-B64F-9C02-DF36510CB380}" srcOrd="1" destOrd="0" presId="urn:microsoft.com/office/officeart/2005/8/layout/hierarchy5"/>
    <dgm:cxn modelId="{ECBDF067-60AC-204F-80FC-E1FBEC41D670}" type="presParOf" srcId="{525B603F-EBC7-B64F-9C02-DF36510CB380}" destId="{55B1F26C-7FCB-0E41-AF45-0C7993FE76E9}" srcOrd="0" destOrd="0" presId="urn:microsoft.com/office/officeart/2005/8/layout/hierarchy5"/>
    <dgm:cxn modelId="{91B94FBB-FD5C-5A4F-9E77-6DBBE5E63BA7}" type="presParOf" srcId="{55B1F26C-7FCB-0E41-AF45-0C7993FE76E9}" destId="{32BA488B-B9B6-D241-B47C-9343CC0C4EFE}" srcOrd="0" destOrd="0" presId="urn:microsoft.com/office/officeart/2005/8/layout/hierarchy5"/>
    <dgm:cxn modelId="{D3B29413-AF31-6D49-88E3-4DDAC4761D80}" type="presParOf" srcId="{525B603F-EBC7-B64F-9C02-DF36510CB380}" destId="{73FEA665-2E45-B549-9F5D-616B98BC6F49}" srcOrd="1" destOrd="0" presId="urn:microsoft.com/office/officeart/2005/8/layout/hierarchy5"/>
    <dgm:cxn modelId="{1EB3444E-F1D0-C64B-805A-008F73DE5DA0}" type="presParOf" srcId="{73FEA665-2E45-B549-9F5D-616B98BC6F49}" destId="{4E87A558-F587-FB46-B1AD-565CEDCFA12D}" srcOrd="0" destOrd="0" presId="urn:microsoft.com/office/officeart/2005/8/layout/hierarchy5"/>
    <dgm:cxn modelId="{D552E589-18E2-4B4D-A206-19EAEF9314F8}" type="presParOf" srcId="{73FEA665-2E45-B549-9F5D-616B98BC6F49}" destId="{FDF945D7-95EE-2340-8F3C-FC64BC5612C6}" srcOrd="1" destOrd="0" presId="urn:microsoft.com/office/officeart/2005/8/layout/hierarchy5"/>
    <dgm:cxn modelId="{FDD9FF85-8033-7747-BFE5-9B8D91E3BFB8}" type="presParOf" srcId="{D51F8610-EE87-E24C-918C-157651C0FA12}" destId="{B1500878-1704-3E42-8C29-A4910F4448EE}" srcOrd="4" destOrd="0" presId="urn:microsoft.com/office/officeart/2005/8/layout/hierarchy5"/>
    <dgm:cxn modelId="{17D59F23-A08D-754F-9DA2-8C2637BB03E3}" type="presParOf" srcId="{B1500878-1704-3E42-8C29-A4910F4448EE}" destId="{D43495B6-2944-5745-8185-F056F3A67C97}" srcOrd="0" destOrd="0" presId="urn:microsoft.com/office/officeart/2005/8/layout/hierarchy5"/>
    <dgm:cxn modelId="{9AD70B31-E02E-7D42-A997-7065012611B6}" type="presParOf" srcId="{D51F8610-EE87-E24C-918C-157651C0FA12}" destId="{7105A885-71DE-3448-8402-C27A157EE426}" srcOrd="5" destOrd="0" presId="urn:microsoft.com/office/officeart/2005/8/layout/hierarchy5"/>
    <dgm:cxn modelId="{7FCDD0AF-25EF-B241-9C26-B1CB6F355C58}" type="presParOf" srcId="{7105A885-71DE-3448-8402-C27A157EE426}" destId="{0BA871C3-0F97-D54A-BD9B-EBFE7AE2FF05}" srcOrd="0" destOrd="0" presId="urn:microsoft.com/office/officeart/2005/8/layout/hierarchy5"/>
    <dgm:cxn modelId="{C980D450-9970-654C-A449-16270D53931F}" type="presParOf" srcId="{7105A885-71DE-3448-8402-C27A157EE426}" destId="{68A3BA5D-11E9-B14E-8E1B-EEF032FC642F}" srcOrd="1" destOrd="0" presId="urn:microsoft.com/office/officeart/2005/8/layout/hierarchy5"/>
    <dgm:cxn modelId="{18241BB0-5473-A34A-9542-FDEAD515017F}" type="presParOf" srcId="{68A3BA5D-11E9-B14E-8E1B-EEF032FC642F}" destId="{77411DFD-CF4F-F447-B84C-A6F48ED9C073}" srcOrd="0" destOrd="0" presId="urn:microsoft.com/office/officeart/2005/8/layout/hierarchy5"/>
    <dgm:cxn modelId="{1A01A312-0F61-5347-988A-478E9EFB9336}" type="presParOf" srcId="{77411DFD-CF4F-F447-B84C-A6F48ED9C073}" destId="{C10090D9-1E7D-5E4E-B735-5EC67398C4EC}" srcOrd="0" destOrd="0" presId="urn:microsoft.com/office/officeart/2005/8/layout/hierarchy5"/>
    <dgm:cxn modelId="{EF2CE98A-B7EF-0C46-A5BF-FA860D374730}" type="presParOf" srcId="{68A3BA5D-11E9-B14E-8E1B-EEF032FC642F}" destId="{E4462AEC-EC53-1E49-B1BC-4C2F19E6E0B1}" srcOrd="1" destOrd="0" presId="urn:microsoft.com/office/officeart/2005/8/layout/hierarchy5"/>
    <dgm:cxn modelId="{A7A3EFB5-2430-4C4B-B02C-A5C90B7FA266}" type="presParOf" srcId="{E4462AEC-EC53-1E49-B1BC-4C2F19E6E0B1}" destId="{6DF8A304-1C76-014A-95C9-15C65E3F52D0}" srcOrd="0" destOrd="0" presId="urn:microsoft.com/office/officeart/2005/8/layout/hierarchy5"/>
    <dgm:cxn modelId="{48E6AEB1-280E-454B-8FA7-92770754D386}" type="presParOf" srcId="{E4462AEC-EC53-1E49-B1BC-4C2F19E6E0B1}" destId="{43DE5E4A-FD9A-B840-BC39-95738B1A1B3B}" srcOrd="1" destOrd="0" presId="urn:microsoft.com/office/officeart/2005/8/layout/hierarchy5"/>
    <dgm:cxn modelId="{F3D9B823-1372-0948-9AEA-FF294B1237E7}" type="presParOf" srcId="{D51F8610-EE87-E24C-918C-157651C0FA12}" destId="{3BA192CF-EF1A-A348-BA5F-1117E538A76F}" srcOrd="6" destOrd="0" presId="urn:microsoft.com/office/officeart/2005/8/layout/hierarchy5"/>
    <dgm:cxn modelId="{300539AA-1B35-C444-B150-976AC63A56D7}" type="presParOf" srcId="{3BA192CF-EF1A-A348-BA5F-1117E538A76F}" destId="{EACF1F27-D441-F340-A754-620FAADA3753}" srcOrd="0" destOrd="0" presId="urn:microsoft.com/office/officeart/2005/8/layout/hierarchy5"/>
    <dgm:cxn modelId="{1250877B-19B5-564B-A02E-E3A8AA5D97FC}" type="presParOf" srcId="{D51F8610-EE87-E24C-918C-157651C0FA12}" destId="{7C4A4D60-4CD9-0A45-B58C-D0A28A4ACAB8}" srcOrd="7" destOrd="0" presId="urn:microsoft.com/office/officeart/2005/8/layout/hierarchy5"/>
    <dgm:cxn modelId="{DA95B2A9-44BD-E847-8E4E-3E64B77B3DDC}" type="presParOf" srcId="{7C4A4D60-4CD9-0A45-B58C-D0A28A4ACAB8}" destId="{328939AC-347D-324E-B450-55E2C181AA1B}" srcOrd="0" destOrd="0" presId="urn:microsoft.com/office/officeart/2005/8/layout/hierarchy5"/>
    <dgm:cxn modelId="{591C901F-4E59-1043-8A03-D076299A55F5}" type="presParOf" srcId="{7C4A4D60-4CD9-0A45-B58C-D0A28A4ACAB8}" destId="{1F697847-6BC6-AB4A-B927-F202AD65EDCE}" srcOrd="1" destOrd="0" presId="urn:microsoft.com/office/officeart/2005/8/layout/hierarchy5"/>
    <dgm:cxn modelId="{D1023A95-F44B-C444-932C-57BA059B0A99}" type="presParOf" srcId="{1F697847-6BC6-AB4A-B927-F202AD65EDCE}" destId="{349430E2-98FB-2D46-8E4C-3ECC667C3FFA}" srcOrd="0" destOrd="0" presId="urn:microsoft.com/office/officeart/2005/8/layout/hierarchy5"/>
    <dgm:cxn modelId="{68610BD8-8BE5-804B-B604-FC7AE7C97E40}" type="presParOf" srcId="{349430E2-98FB-2D46-8E4C-3ECC667C3FFA}" destId="{9CD3E245-A272-8649-9274-04D0F45CF112}" srcOrd="0" destOrd="0" presId="urn:microsoft.com/office/officeart/2005/8/layout/hierarchy5"/>
    <dgm:cxn modelId="{519C2E94-852F-674B-9140-AAD54AECBD31}" type="presParOf" srcId="{1F697847-6BC6-AB4A-B927-F202AD65EDCE}" destId="{E9E5ABCC-9CF6-934F-B92A-25D3B671DA46}" srcOrd="1" destOrd="0" presId="urn:microsoft.com/office/officeart/2005/8/layout/hierarchy5"/>
    <dgm:cxn modelId="{40D2238E-61FC-894D-BC04-CF9AC3F96D48}" type="presParOf" srcId="{E9E5ABCC-9CF6-934F-B92A-25D3B671DA46}" destId="{902AA636-AAF9-3D44-A5CA-467D83A5DF69}" srcOrd="0" destOrd="0" presId="urn:microsoft.com/office/officeart/2005/8/layout/hierarchy5"/>
    <dgm:cxn modelId="{6085BB22-1FC2-1F40-ACF6-557BABAD08E1}" type="presParOf" srcId="{E9E5ABCC-9CF6-934F-B92A-25D3B671DA46}" destId="{8F7EF161-02D4-3C48-8973-957477AAB376}" srcOrd="1" destOrd="0" presId="urn:microsoft.com/office/officeart/2005/8/layout/hierarchy5"/>
    <dgm:cxn modelId="{A2978D40-2102-854B-B4B1-F846A7BE9033}" type="presParOf" srcId="{D51F8610-EE87-E24C-918C-157651C0FA12}" destId="{DF604E5D-B14C-9D46-89AB-2388B785FDCF}" srcOrd="8" destOrd="0" presId="urn:microsoft.com/office/officeart/2005/8/layout/hierarchy5"/>
    <dgm:cxn modelId="{B4A0FC75-F055-1C41-8674-CE77ADF3FDFE}" type="presParOf" srcId="{DF604E5D-B14C-9D46-89AB-2388B785FDCF}" destId="{C9DAD0B9-6CAF-9D41-9908-CB407BF5C614}" srcOrd="0" destOrd="0" presId="urn:microsoft.com/office/officeart/2005/8/layout/hierarchy5"/>
    <dgm:cxn modelId="{05FC49D2-8BDD-974E-B537-B03FA682CEAC}" type="presParOf" srcId="{D51F8610-EE87-E24C-918C-157651C0FA12}" destId="{BA25682E-3DC1-2448-9EE2-1F89B67CBAC7}" srcOrd="9" destOrd="0" presId="urn:microsoft.com/office/officeart/2005/8/layout/hierarchy5"/>
    <dgm:cxn modelId="{90E651FE-0E28-D846-82C3-A41AD7D08A5F}" type="presParOf" srcId="{BA25682E-3DC1-2448-9EE2-1F89B67CBAC7}" destId="{4D309A2E-5601-6A47-8B04-626BB5E9A67D}" srcOrd="0" destOrd="0" presId="urn:microsoft.com/office/officeart/2005/8/layout/hierarchy5"/>
    <dgm:cxn modelId="{6BA623E5-A3E0-304B-B230-CFA390EC6915}" type="presParOf" srcId="{BA25682E-3DC1-2448-9EE2-1F89B67CBAC7}" destId="{DC5677CF-9EED-3245-891F-F47A5CE2C536}" srcOrd="1" destOrd="0" presId="urn:microsoft.com/office/officeart/2005/8/layout/hierarchy5"/>
    <dgm:cxn modelId="{C611CD2D-4C47-8044-A2C9-FFDD34FC3599}" type="presParOf" srcId="{DC5677CF-9EED-3245-891F-F47A5CE2C536}" destId="{DC88264B-CF61-1748-A01E-5DF58914EF16}" srcOrd="0" destOrd="0" presId="urn:microsoft.com/office/officeart/2005/8/layout/hierarchy5"/>
    <dgm:cxn modelId="{34B44C9C-9BEC-4F4E-BD3C-5380C91EA201}" type="presParOf" srcId="{DC88264B-CF61-1748-A01E-5DF58914EF16}" destId="{D53B25A6-3BEF-5046-80F6-425E0FF046AC}" srcOrd="0" destOrd="0" presId="urn:microsoft.com/office/officeart/2005/8/layout/hierarchy5"/>
    <dgm:cxn modelId="{C95A89C2-D091-CE49-B942-5493045ED72A}" type="presParOf" srcId="{DC5677CF-9EED-3245-891F-F47A5CE2C536}" destId="{8F898DB8-4202-C54B-8BAF-C767E6E450DC}" srcOrd="1" destOrd="0" presId="urn:microsoft.com/office/officeart/2005/8/layout/hierarchy5"/>
    <dgm:cxn modelId="{75BDAE52-EDB8-394B-BA1A-1301EBB7984E}" type="presParOf" srcId="{8F898DB8-4202-C54B-8BAF-C767E6E450DC}" destId="{5F9528BC-EC5A-8740-BA46-242EF12A5F96}" srcOrd="0" destOrd="0" presId="urn:microsoft.com/office/officeart/2005/8/layout/hierarchy5"/>
    <dgm:cxn modelId="{0F307558-6B14-1F46-91D0-2028FA7006B3}" type="presParOf" srcId="{8F898DB8-4202-C54B-8BAF-C767E6E450DC}" destId="{B54C9719-A684-D344-97BA-94DB5C22BC1D}" srcOrd="1" destOrd="0" presId="urn:microsoft.com/office/officeart/2005/8/layout/hierarchy5"/>
    <dgm:cxn modelId="{2E8F1DA9-3479-A046-9D8F-2CE66D43C668}" type="presParOf" srcId="{D51F8610-EE87-E24C-918C-157651C0FA12}" destId="{C4C7468F-9A84-BE40-8E68-831CBA1655FC}" srcOrd="10" destOrd="0" presId="urn:microsoft.com/office/officeart/2005/8/layout/hierarchy5"/>
    <dgm:cxn modelId="{FAB7AE24-CE6F-3941-8C25-900B93A3FE4C}" type="presParOf" srcId="{C4C7468F-9A84-BE40-8E68-831CBA1655FC}" destId="{E8516E7B-5F52-3749-884F-3A236EA64AED}" srcOrd="0" destOrd="0" presId="urn:microsoft.com/office/officeart/2005/8/layout/hierarchy5"/>
    <dgm:cxn modelId="{FF2B2E79-7A5C-ED49-AFAC-1A86DEDA4C49}" type="presParOf" srcId="{D51F8610-EE87-E24C-918C-157651C0FA12}" destId="{51E8BFCF-7861-AA47-8AFE-EEE062668AC7}" srcOrd="11" destOrd="0" presId="urn:microsoft.com/office/officeart/2005/8/layout/hierarchy5"/>
    <dgm:cxn modelId="{0F0320FB-C744-9448-86B0-7A22A65EDA2B}" type="presParOf" srcId="{51E8BFCF-7861-AA47-8AFE-EEE062668AC7}" destId="{C1C716C3-B4E1-3D48-8BED-B6D63D9DE884}" srcOrd="0" destOrd="0" presId="urn:microsoft.com/office/officeart/2005/8/layout/hierarchy5"/>
    <dgm:cxn modelId="{9B7F4079-4751-5740-BB04-A2A692D7F7F1}" type="presParOf" srcId="{51E8BFCF-7861-AA47-8AFE-EEE062668AC7}" destId="{6AC593D8-4187-4D49-880C-2A51AB1E2001}" srcOrd="1" destOrd="0" presId="urn:microsoft.com/office/officeart/2005/8/layout/hierarchy5"/>
    <dgm:cxn modelId="{9472F4C1-777F-2540-8CA6-1472F57E82CD}" type="presParOf" srcId="{6AC593D8-4187-4D49-880C-2A51AB1E2001}" destId="{69195989-636A-9441-915B-22EADA77575D}" srcOrd="0" destOrd="0" presId="urn:microsoft.com/office/officeart/2005/8/layout/hierarchy5"/>
    <dgm:cxn modelId="{94B81917-C33B-694E-9894-817FD767A5E0}" type="presParOf" srcId="{69195989-636A-9441-915B-22EADA77575D}" destId="{103807A8-8A70-4148-8C39-E0A7D8C9A5F8}" srcOrd="0" destOrd="0" presId="urn:microsoft.com/office/officeart/2005/8/layout/hierarchy5"/>
    <dgm:cxn modelId="{CB0CF21B-6675-CF43-A2DB-B461C4E2954C}" type="presParOf" srcId="{6AC593D8-4187-4D49-880C-2A51AB1E2001}" destId="{EC90C8F9-7662-6540-8FC9-4A20D08E829B}" srcOrd="1" destOrd="0" presId="urn:microsoft.com/office/officeart/2005/8/layout/hierarchy5"/>
    <dgm:cxn modelId="{EF73063A-2B5E-094B-B63D-7892BE8BB3A5}" type="presParOf" srcId="{EC90C8F9-7662-6540-8FC9-4A20D08E829B}" destId="{89AF4FC1-9DF8-4947-952C-A30924A9EFDD}" srcOrd="0" destOrd="0" presId="urn:microsoft.com/office/officeart/2005/8/layout/hierarchy5"/>
    <dgm:cxn modelId="{573B6FD9-10DA-F24B-9521-B7C362D7EE69}" type="presParOf" srcId="{EC90C8F9-7662-6540-8FC9-4A20D08E829B}" destId="{2B57F6B5-19C3-6C43-92E8-5C60045254F6}" srcOrd="1" destOrd="0" presId="urn:microsoft.com/office/officeart/2005/8/layout/hierarchy5"/>
    <dgm:cxn modelId="{D91F7DD9-9B75-044E-B3AD-54B7D65D45E0}" type="presParOf" srcId="{D7459732-1004-8F41-9AB7-0D53DFC0D965}" destId="{35447D4A-BE30-5C4C-95F5-2994DEB455CD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18682F-2FDB-EE4F-ABCF-DA46741AE178}">
      <dsp:nvSpPr>
        <dsp:cNvPr id="0" name=""/>
        <dsp:cNvSpPr/>
      </dsp:nvSpPr>
      <dsp:spPr>
        <a:xfrm>
          <a:off x="3131306" y="1390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Plan</a:t>
          </a:r>
          <a:endParaRPr lang="en-US" sz="3500" kern="1200" dirty="0"/>
        </a:p>
      </dsp:txBody>
      <dsp:txXfrm>
        <a:off x="3131306" y="1390"/>
        <a:ext cx="1966986" cy="1966986"/>
      </dsp:txXfrm>
    </dsp:sp>
    <dsp:sp modelId="{3D69F727-A7CA-1741-8FC9-8768FBFE22A4}">
      <dsp:nvSpPr>
        <dsp:cNvPr id="0" name=""/>
        <dsp:cNvSpPr/>
      </dsp:nvSpPr>
      <dsp:spPr>
        <a:xfrm rot="3600000">
          <a:off x="4584392" y="1918261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3600000">
        <a:off x="4584392" y="1918261"/>
        <a:ext cx="521866" cy="663858"/>
      </dsp:txXfrm>
    </dsp:sp>
    <dsp:sp modelId="{4FEF0396-37C3-F74E-8A79-27997AFB84B8}">
      <dsp:nvSpPr>
        <dsp:cNvPr id="0" name=""/>
        <dsp:cNvSpPr/>
      </dsp:nvSpPr>
      <dsp:spPr>
        <a:xfrm>
          <a:off x="460712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Do</a:t>
          </a:r>
          <a:endParaRPr lang="en-US" sz="3500" kern="1200" dirty="0"/>
        </a:p>
      </dsp:txBody>
      <dsp:txXfrm>
        <a:off x="4607126" y="2557585"/>
        <a:ext cx="1966986" cy="1966986"/>
      </dsp:txXfrm>
    </dsp:sp>
    <dsp:sp modelId="{4A2C50F6-69CF-A441-9429-2F894697E695}">
      <dsp:nvSpPr>
        <dsp:cNvPr id="0" name=""/>
        <dsp:cNvSpPr/>
      </dsp:nvSpPr>
      <dsp:spPr>
        <a:xfrm rot="10800000">
          <a:off x="3868636" y="3209150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10800000">
        <a:off x="3868636" y="3209150"/>
        <a:ext cx="521866" cy="663858"/>
      </dsp:txXfrm>
    </dsp:sp>
    <dsp:sp modelId="{E85B4E4E-D9C4-CC41-AF6F-896926E9401E}">
      <dsp:nvSpPr>
        <dsp:cNvPr id="0" name=""/>
        <dsp:cNvSpPr/>
      </dsp:nvSpPr>
      <dsp:spPr>
        <a:xfrm>
          <a:off x="165548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Review</a:t>
          </a:r>
          <a:endParaRPr lang="en-US" sz="3500" kern="1200" dirty="0"/>
        </a:p>
      </dsp:txBody>
      <dsp:txXfrm>
        <a:off x="1655486" y="2557585"/>
        <a:ext cx="1966986" cy="1966986"/>
      </dsp:txXfrm>
    </dsp:sp>
    <dsp:sp modelId="{DA795B09-BB50-CA40-BF09-BE186822D590}">
      <dsp:nvSpPr>
        <dsp:cNvPr id="0" name=""/>
        <dsp:cNvSpPr/>
      </dsp:nvSpPr>
      <dsp:spPr>
        <a:xfrm rot="18000000">
          <a:off x="3108571" y="1943843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18000000">
        <a:off x="3108571" y="1943843"/>
        <a:ext cx="521866" cy="6638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AC9A03-20C5-3446-B173-9D56631D9005}">
      <dsp:nvSpPr>
        <dsp:cNvPr id="0" name=""/>
        <dsp:cNvSpPr/>
      </dsp:nvSpPr>
      <dsp:spPr>
        <a:xfrm>
          <a:off x="3550220" y="1185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Task Definition</a:t>
          </a:r>
          <a:endParaRPr lang="en-US" sz="1200" kern="1200" dirty="0"/>
        </a:p>
      </dsp:txBody>
      <dsp:txXfrm>
        <a:off x="3550220" y="1185"/>
        <a:ext cx="1129158" cy="1129158"/>
      </dsp:txXfrm>
    </dsp:sp>
    <dsp:sp modelId="{0D4B940D-B925-F247-8773-77C6F161B46D}">
      <dsp:nvSpPr>
        <dsp:cNvPr id="0" name=""/>
        <dsp:cNvSpPr/>
      </dsp:nvSpPr>
      <dsp:spPr>
        <a:xfrm rot="1800000">
          <a:off x="4691801" y="795262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800000">
        <a:off x="4691801" y="795262"/>
        <a:ext cx="301070" cy="381091"/>
      </dsp:txXfrm>
    </dsp:sp>
    <dsp:sp modelId="{9958079A-E01C-024D-8C28-6D2B274EA899}">
      <dsp:nvSpPr>
        <dsp:cNvPr id="0" name=""/>
        <dsp:cNvSpPr/>
      </dsp:nvSpPr>
      <dsp:spPr>
        <a:xfrm>
          <a:off x="5020053" y="849793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Information Seeking Strategies</a:t>
          </a:r>
          <a:endParaRPr lang="en-US" sz="1200" kern="1200" dirty="0"/>
        </a:p>
      </dsp:txBody>
      <dsp:txXfrm>
        <a:off x="5020053" y="849793"/>
        <a:ext cx="1129158" cy="1129158"/>
      </dsp:txXfrm>
    </dsp:sp>
    <dsp:sp modelId="{E6F74DB3-561D-A240-B4B3-5F100C4B2C4F}">
      <dsp:nvSpPr>
        <dsp:cNvPr id="0" name=""/>
        <dsp:cNvSpPr/>
      </dsp:nvSpPr>
      <dsp:spPr>
        <a:xfrm rot="5400000">
          <a:off x="5434097" y="2063915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5434097" y="2063915"/>
        <a:ext cx="301070" cy="381091"/>
      </dsp:txXfrm>
    </dsp:sp>
    <dsp:sp modelId="{C90D1C61-7313-B64F-B707-6F6024B8BC8C}">
      <dsp:nvSpPr>
        <dsp:cNvPr id="0" name=""/>
        <dsp:cNvSpPr/>
      </dsp:nvSpPr>
      <dsp:spPr>
        <a:xfrm>
          <a:off x="5020053" y="2547010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Location &amp; Access</a:t>
          </a:r>
          <a:endParaRPr lang="en-US" sz="1200" kern="1200" dirty="0"/>
        </a:p>
      </dsp:txBody>
      <dsp:txXfrm>
        <a:off x="5020053" y="2547010"/>
        <a:ext cx="1129158" cy="1129158"/>
      </dsp:txXfrm>
    </dsp:sp>
    <dsp:sp modelId="{4E8F50EC-4F57-AB4E-9179-FD5FD16E259B}">
      <dsp:nvSpPr>
        <dsp:cNvPr id="0" name=""/>
        <dsp:cNvSpPr/>
      </dsp:nvSpPr>
      <dsp:spPr>
        <a:xfrm rot="9000000">
          <a:off x="4706560" y="3341088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9000000">
        <a:off x="4706560" y="3341088"/>
        <a:ext cx="301070" cy="381091"/>
      </dsp:txXfrm>
    </dsp:sp>
    <dsp:sp modelId="{509E0D3B-9103-F345-99A9-D1C9F5FFF615}">
      <dsp:nvSpPr>
        <dsp:cNvPr id="0" name=""/>
        <dsp:cNvSpPr/>
      </dsp:nvSpPr>
      <dsp:spPr>
        <a:xfrm>
          <a:off x="3550220" y="3395618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Use of Information</a:t>
          </a:r>
          <a:endParaRPr lang="en-US" sz="1200" kern="1200" dirty="0"/>
        </a:p>
      </dsp:txBody>
      <dsp:txXfrm>
        <a:off x="3550220" y="3395618"/>
        <a:ext cx="1129158" cy="1129158"/>
      </dsp:txXfrm>
    </dsp:sp>
    <dsp:sp modelId="{0D012479-FBED-6C49-AC82-134F5BAB9BD9}">
      <dsp:nvSpPr>
        <dsp:cNvPr id="0" name=""/>
        <dsp:cNvSpPr/>
      </dsp:nvSpPr>
      <dsp:spPr>
        <a:xfrm rot="12600000">
          <a:off x="3236727" y="3349608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2600000">
        <a:off x="3236727" y="3349608"/>
        <a:ext cx="301070" cy="381091"/>
      </dsp:txXfrm>
    </dsp:sp>
    <dsp:sp modelId="{45A9BC15-85F7-7D41-8945-A885164AACC2}">
      <dsp:nvSpPr>
        <dsp:cNvPr id="0" name=""/>
        <dsp:cNvSpPr/>
      </dsp:nvSpPr>
      <dsp:spPr>
        <a:xfrm>
          <a:off x="2080387" y="2547010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Synthesis</a:t>
          </a:r>
          <a:endParaRPr lang="en-US" sz="1200" kern="1200" dirty="0"/>
        </a:p>
      </dsp:txBody>
      <dsp:txXfrm>
        <a:off x="2080387" y="2547010"/>
        <a:ext cx="1129158" cy="1129158"/>
      </dsp:txXfrm>
    </dsp:sp>
    <dsp:sp modelId="{2ADA6974-7714-CB42-8FFF-A83F3F944D19}">
      <dsp:nvSpPr>
        <dsp:cNvPr id="0" name=""/>
        <dsp:cNvSpPr/>
      </dsp:nvSpPr>
      <dsp:spPr>
        <a:xfrm rot="16200000">
          <a:off x="2494431" y="2080956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6200000">
        <a:off x="2494431" y="2080956"/>
        <a:ext cx="301070" cy="381091"/>
      </dsp:txXfrm>
    </dsp:sp>
    <dsp:sp modelId="{D6AAADCA-F1AC-9A48-8C89-4C7B68D40BDB}">
      <dsp:nvSpPr>
        <dsp:cNvPr id="0" name=""/>
        <dsp:cNvSpPr/>
      </dsp:nvSpPr>
      <dsp:spPr>
        <a:xfrm>
          <a:off x="2080387" y="849793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Evaluation</a:t>
          </a:r>
          <a:endParaRPr lang="en-US" sz="1200" kern="1200" dirty="0"/>
        </a:p>
      </dsp:txBody>
      <dsp:txXfrm>
        <a:off x="2080387" y="849793"/>
        <a:ext cx="1129158" cy="1129158"/>
      </dsp:txXfrm>
    </dsp:sp>
    <dsp:sp modelId="{624E35CD-F100-6241-A2AE-B0FC9672039B}">
      <dsp:nvSpPr>
        <dsp:cNvPr id="0" name=""/>
        <dsp:cNvSpPr/>
      </dsp:nvSpPr>
      <dsp:spPr>
        <a:xfrm rot="19800000">
          <a:off x="3221968" y="803783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9800000">
        <a:off x="3221968" y="803783"/>
        <a:ext cx="301070" cy="3810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B90B9-0EC9-164F-8945-F52EFA7D96A3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B2E34-66B3-CB45-868A-9A2B716C1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B2E34-66B3-CB45-868A-9A2B716C125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B925D-8960-6944-8363-6CC955DE5AFF}" type="datetimeFigureOut">
              <a:rPr lang="en-US" smtClean="0"/>
              <a:pPr/>
              <a:t>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39CE5-35B1-514A-927B-69010F14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3.xml"/><Relationship Id="rId6" Type="http://schemas.openxmlformats.org/officeDocument/2006/relationships/diagramColors" Target="../diagrams/colors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Plan:  What does it look like in the classroom?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</a:p>
          <a:p>
            <a:r>
              <a:rPr lang="en-US" dirty="0" smtClean="0"/>
              <a:t>Rubrics</a:t>
            </a:r>
          </a:p>
          <a:p>
            <a:r>
              <a:rPr lang="en-US" dirty="0" smtClean="0"/>
              <a:t>K &amp; W of KWL</a:t>
            </a:r>
          </a:p>
          <a:p>
            <a:r>
              <a:rPr lang="en-US" dirty="0" smtClean="0"/>
              <a:t>Student examples</a:t>
            </a:r>
          </a:p>
          <a:p>
            <a:r>
              <a:rPr lang="en-US" dirty="0" smtClean="0"/>
              <a:t>Brainstorming</a:t>
            </a:r>
          </a:p>
          <a:p>
            <a:r>
              <a:rPr lang="en-US" dirty="0" smtClean="0"/>
              <a:t>List of topics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Do: Where students do the activity. This is where they read, view, tell, make a picture, etc.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Do: What does it look like in the classroom?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Painting a picture</a:t>
            </a:r>
          </a:p>
          <a:p>
            <a:r>
              <a:rPr lang="en-US" dirty="0" smtClean="0"/>
              <a:t>Taking notes from text, on the web, in print resource, or database</a:t>
            </a:r>
          </a:p>
          <a:p>
            <a:r>
              <a:rPr lang="en-US" dirty="0" smtClean="0"/>
              <a:t>Writing a story</a:t>
            </a:r>
          </a:p>
          <a:p>
            <a:r>
              <a:rPr lang="en-US" dirty="0" smtClean="0"/>
              <a:t>Solving a story problem</a:t>
            </a:r>
          </a:p>
          <a:p>
            <a:r>
              <a:rPr lang="en-US" dirty="0" smtClean="0"/>
              <a:t>Conducting an experiment</a:t>
            </a:r>
          </a:p>
          <a:p>
            <a:r>
              <a:rPr lang="en-US" dirty="0" smtClean="0"/>
              <a:t>Practicing a piece of music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</a:p>
          <a:p>
            <a:pPr lvl="1"/>
            <a:r>
              <a:rPr lang="en-US" dirty="0" smtClean="0"/>
              <a:t>Did I do what I was supposed to do?</a:t>
            </a:r>
          </a:p>
          <a:p>
            <a:pPr lvl="1"/>
            <a:r>
              <a:rPr lang="en-US" dirty="0" smtClean="0"/>
              <a:t>Do I feel okay about this?</a:t>
            </a:r>
          </a:p>
          <a:p>
            <a:pPr lvl="1"/>
            <a:r>
              <a:rPr lang="en-US" dirty="0" smtClean="0"/>
              <a:t>Should I do something else before I turn it in?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Review: What does it look like in the classroom?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Journaling about a field trip</a:t>
            </a:r>
          </a:p>
          <a:p>
            <a:r>
              <a:rPr lang="en-US" dirty="0" smtClean="0"/>
              <a:t>Checking your work in a math problem</a:t>
            </a:r>
          </a:p>
          <a:p>
            <a:r>
              <a:rPr lang="en-US" dirty="0" smtClean="0"/>
              <a:t>Peer editing</a:t>
            </a:r>
          </a:p>
          <a:p>
            <a:r>
              <a:rPr lang="en-US" dirty="0" smtClean="0"/>
              <a:t>Going over a test</a:t>
            </a:r>
          </a:p>
          <a:p>
            <a:r>
              <a:rPr lang="en-US" dirty="0" smtClean="0"/>
              <a:t>Viewing and discussing a performance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417"/>
            <a:ext cx="8229600" cy="51856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Task Definition</a:t>
            </a:r>
          </a:p>
          <a:p>
            <a:pPr lvl="1"/>
            <a:r>
              <a:rPr lang="en-US" dirty="0" smtClean="0"/>
              <a:t>Define the information problem</a:t>
            </a:r>
          </a:p>
          <a:p>
            <a:pPr lvl="1"/>
            <a:r>
              <a:rPr lang="en-US" dirty="0" smtClean="0"/>
              <a:t>Identify information needed to complete the task</a:t>
            </a:r>
          </a:p>
          <a:p>
            <a:r>
              <a:rPr lang="en-US" dirty="0" smtClean="0"/>
              <a:t>Information Seeking Strategies</a:t>
            </a:r>
          </a:p>
          <a:p>
            <a:pPr lvl="1"/>
            <a:r>
              <a:rPr lang="en-US" dirty="0" smtClean="0"/>
              <a:t>Determine the range of possible sources</a:t>
            </a:r>
          </a:p>
          <a:p>
            <a:pPr lvl="1"/>
            <a:r>
              <a:rPr lang="en-US" dirty="0" smtClean="0"/>
              <a:t>Evaluate the different possible sources to determine priorities</a:t>
            </a:r>
          </a:p>
          <a:p>
            <a:r>
              <a:rPr lang="en-US" dirty="0" smtClean="0"/>
              <a:t>Location and Access</a:t>
            </a:r>
          </a:p>
          <a:p>
            <a:pPr lvl="1"/>
            <a:r>
              <a:rPr lang="en-US" dirty="0" smtClean="0"/>
              <a:t>Locate sources (intellectually and physically)</a:t>
            </a:r>
          </a:p>
          <a:p>
            <a:pPr lvl="1"/>
            <a:r>
              <a:rPr lang="en-US" dirty="0" smtClean="0"/>
              <a:t>Find information within sources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 Skills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of Information</a:t>
            </a:r>
          </a:p>
          <a:p>
            <a:pPr lvl="1"/>
            <a:r>
              <a:rPr lang="en-US" dirty="0" smtClean="0"/>
              <a:t>Engage (e.g. read, hear view, touch) the information in a source</a:t>
            </a:r>
          </a:p>
          <a:p>
            <a:pPr lvl="1"/>
            <a:r>
              <a:rPr lang="en-US" dirty="0" smtClean="0"/>
              <a:t>Extract relevant information from a source</a:t>
            </a:r>
          </a:p>
          <a:p>
            <a:r>
              <a:rPr lang="en-US" dirty="0" smtClean="0"/>
              <a:t>Synthesis</a:t>
            </a:r>
          </a:p>
          <a:p>
            <a:pPr lvl="1"/>
            <a:r>
              <a:rPr lang="en-US" dirty="0" smtClean="0"/>
              <a:t>Organize information from multiple sources</a:t>
            </a:r>
          </a:p>
          <a:p>
            <a:pPr lvl="1"/>
            <a:r>
              <a:rPr lang="en-US" dirty="0" smtClean="0"/>
              <a:t>Present the information</a:t>
            </a:r>
          </a:p>
          <a:p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Judge the product (effectiveness)</a:t>
            </a:r>
          </a:p>
          <a:p>
            <a:pPr lvl="1"/>
            <a:r>
              <a:rPr lang="en-US" dirty="0" smtClean="0"/>
              <a:t>Judge the information problem-solving program (efficiency)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one piece of information you think everyone should know?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398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2743200"/>
                <a:gridCol w="2743200"/>
                <a:gridCol w="2743200"/>
              </a:tblGrid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Jamie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Monica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Mary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Denise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Donna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Susan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Christy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Daniel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Tom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Nann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Brooke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Cheryl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Maria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Christine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Kelly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Heidi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Jennifer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Zoe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4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Julie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Chris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group will be given 1 of the Big6 skills.</a:t>
            </a:r>
          </a:p>
          <a:p>
            <a:r>
              <a:rPr lang="en-US" dirty="0" smtClean="0"/>
              <a:t>Your task is to brainstorm existing or potential classroom activities that exemplify that skill.</a:t>
            </a:r>
          </a:p>
          <a:p>
            <a:r>
              <a:rPr lang="en-US" dirty="0" smtClean="0"/>
              <a:t>Create a list of those skills on the breakout room whiteboard.</a:t>
            </a:r>
          </a:p>
          <a:p>
            <a:r>
              <a:rPr lang="en-US" dirty="0" smtClean="0"/>
              <a:t>Share those classroom activities with the rest of the class. </a:t>
            </a:r>
          </a:p>
          <a:p>
            <a:r>
              <a:rPr lang="en-US" dirty="0" smtClean="0"/>
              <a:t>Use what we did in the whole class activity, but expand on it.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4575"/>
          <a:ext cx="8371490" cy="647326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9317" y="132287"/>
            <a:ext cx="46039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Bloom’s Taxonomy Blooms Digitally </a:t>
            </a:r>
            <a:r>
              <a:rPr lang="en-US" sz="1400" dirty="0" smtClean="0"/>
              <a:t>by Andrew Churches </a:t>
            </a:r>
          </a:p>
          <a:p>
            <a:r>
              <a:rPr lang="en-US" sz="1400" dirty="0" smtClean="0"/>
              <a:t>April 2008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9317" y="6488668"/>
            <a:ext cx="4021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http://techlearning.com/article/8670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Skills Vs.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Choose or Not to Choose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does choice have in student motivation?</a:t>
            </a:r>
          </a:p>
          <a:p>
            <a:r>
              <a:rPr lang="en-US" dirty="0" smtClean="0"/>
              <a:t>What inherent challenges come with allowing students more choice?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3284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“That’s </a:t>
            </a:r>
            <a:r>
              <a:rPr lang="en-US" dirty="0"/>
              <a:t>right, woodchuck-</a:t>
            </a:r>
            <a:r>
              <a:rPr lang="en-US" dirty="0" err="1"/>
              <a:t>chuckers</a:t>
            </a:r>
            <a:r>
              <a:rPr lang="en-US" dirty="0"/>
              <a:t> - </a:t>
            </a:r>
            <a:r>
              <a:rPr lang="en-US" dirty="0" smtClean="0"/>
              <a:t>it's</a:t>
            </a:r>
          </a:p>
          <a:p>
            <a:endParaRPr lang="en-US" dirty="0"/>
          </a:p>
          <a:p>
            <a:pPr algn="ctr">
              <a:buNone/>
            </a:pPr>
            <a:r>
              <a:rPr lang="en-US" sz="6600" dirty="0" smtClean="0"/>
              <a:t> </a:t>
            </a:r>
            <a:r>
              <a:rPr lang="en-US" sz="6600" dirty="0"/>
              <a:t>GROUNDHOG DAY</a:t>
            </a:r>
            <a:r>
              <a:rPr lang="en-US" sz="6600" dirty="0" smtClean="0"/>
              <a:t>!” </a:t>
            </a:r>
            <a:endParaRPr lang="en-US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6191549" y="4718251"/>
            <a:ext cx="2495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DJ from:</a:t>
            </a:r>
          </a:p>
          <a:p>
            <a:r>
              <a:rPr lang="en-US" dirty="0" smtClean="0"/>
              <a:t> Groundhog Day </a:t>
            </a:r>
          </a:p>
          <a:p>
            <a:r>
              <a:rPr lang="en-US" dirty="0" smtClean="0"/>
              <a:t>With Bill Murray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24" y="4086240"/>
            <a:ext cx="2225601" cy="21108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Big6</a:t>
            </a:r>
            <a:r>
              <a:rPr lang="en-US" baseline="30000" dirty="0" smtClean="0"/>
              <a:t>TM</a:t>
            </a:r>
            <a:r>
              <a:rPr lang="en-US" dirty="0" smtClean="0"/>
              <a:t> Workshop Handbook Part 8 Pgs. 141-168</a:t>
            </a:r>
          </a:p>
          <a:p>
            <a:r>
              <a:rPr lang="en-US" dirty="0" smtClean="0"/>
              <a:t>An Information Literacy lesson to share</a:t>
            </a:r>
          </a:p>
          <a:p>
            <a:r>
              <a:rPr lang="en-US" dirty="0" smtClean="0"/>
              <a:t>Watch Digital Nation</a:t>
            </a:r>
          </a:p>
          <a:p>
            <a:pPr>
              <a:buNone/>
            </a:pPr>
            <a:r>
              <a:rPr lang="en-US" dirty="0" err="1" smtClean="0"/>
              <a:t>http://www.pbs.org/wgbh/pages/frontline/digitalnation/?utm_campaign</a:t>
            </a:r>
            <a:r>
              <a:rPr lang="en-US" dirty="0" smtClean="0"/>
              <a:t>=</a:t>
            </a:r>
            <a:r>
              <a:rPr lang="en-US" dirty="0" err="1" smtClean="0"/>
              <a:t>homepage&amp;utm_medium</a:t>
            </a:r>
            <a:r>
              <a:rPr lang="en-US" dirty="0" smtClean="0"/>
              <a:t>=</a:t>
            </a:r>
            <a:r>
              <a:rPr lang="en-US" dirty="0" err="1" smtClean="0"/>
              <a:t>fixed&amp;utm_source</a:t>
            </a:r>
            <a:r>
              <a:rPr lang="en-US" smtClean="0"/>
              <a:t>=fixed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Article revelations</a:t>
            </a:r>
          </a:p>
          <a:p>
            <a:r>
              <a:rPr lang="en-US" dirty="0" smtClean="0"/>
              <a:t>The Wiki</a:t>
            </a:r>
          </a:p>
          <a:p>
            <a:r>
              <a:rPr lang="en-US" dirty="0" smtClean="0"/>
              <a:t>Super 3 in Action</a:t>
            </a:r>
          </a:p>
          <a:p>
            <a:r>
              <a:rPr lang="en-US" dirty="0" smtClean="0"/>
              <a:t>Big6</a:t>
            </a:r>
          </a:p>
          <a:p>
            <a:r>
              <a:rPr lang="en-US" dirty="0" smtClean="0"/>
              <a:t>Group Activity</a:t>
            </a:r>
          </a:p>
          <a:p>
            <a:r>
              <a:rPr lang="en-US" dirty="0" smtClean="0"/>
              <a:t>Modern Day Bloom’s Taxonomy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8" y="2786855"/>
            <a:ext cx="8229600" cy="1354219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“Work leads to more work.”</a:t>
            </a:r>
          </a:p>
          <a:p>
            <a:pPr lvl="5">
              <a:buNone/>
            </a:pPr>
            <a:r>
              <a:rPr lang="en-US" dirty="0" smtClean="0"/>
              <a:t>					Gary Paulsen, Tracker</a:t>
            </a:r>
          </a:p>
          <a:p>
            <a:pPr lvl="6"/>
            <a:endParaRPr lang="en-US" dirty="0" smtClean="0"/>
          </a:p>
          <a:p>
            <a:pPr lvl="5"/>
            <a:endParaRPr lang="en-US" dirty="0" smtClean="0"/>
          </a:p>
          <a:p>
            <a:pPr lvl="5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</a:t>
            </a:r>
          </a:p>
          <a:p>
            <a:pPr lvl="1"/>
            <a:r>
              <a:rPr lang="en-US" dirty="0" smtClean="0"/>
              <a:t>What am I supposed to do?</a:t>
            </a:r>
          </a:p>
          <a:p>
            <a:pPr lvl="1"/>
            <a:r>
              <a:rPr lang="en-US" dirty="0" smtClean="0"/>
              <a:t>What will it look like if I do a really good job?</a:t>
            </a:r>
          </a:p>
          <a:p>
            <a:pPr lvl="1"/>
            <a:r>
              <a:rPr lang="en-US" dirty="0" smtClean="0"/>
              <a:t>What do I need to find out to do the job?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492</TotalTime>
  <Words>798</Words>
  <Application>Microsoft Macintosh PowerPoint</Application>
  <PresentationFormat>On-screen Show (4:3)</PresentationFormat>
  <Paragraphs>143</Paragraphs>
  <Slides>24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Information Literacy</vt:lpstr>
      <vt:lpstr>What’s one piece of information you think everyone should know?</vt:lpstr>
      <vt:lpstr>Slide 3</vt:lpstr>
      <vt:lpstr>For Next Time</vt:lpstr>
      <vt:lpstr>Agenda</vt:lpstr>
      <vt:lpstr>Super3</vt:lpstr>
      <vt:lpstr>Big6</vt:lpstr>
      <vt:lpstr>Slide 8</vt:lpstr>
      <vt:lpstr>Super3</vt:lpstr>
      <vt:lpstr>Super3</vt:lpstr>
      <vt:lpstr>Plan</vt:lpstr>
      <vt:lpstr>Super3</vt:lpstr>
      <vt:lpstr>Super3</vt:lpstr>
      <vt:lpstr>Do</vt:lpstr>
      <vt:lpstr>Super3</vt:lpstr>
      <vt:lpstr>Super3</vt:lpstr>
      <vt:lpstr>Review</vt:lpstr>
      <vt:lpstr>Big6 Skills</vt:lpstr>
      <vt:lpstr>Big6 Skills cont. </vt:lpstr>
      <vt:lpstr>Group Activity</vt:lpstr>
      <vt:lpstr>Slide 21</vt:lpstr>
      <vt:lpstr>Slide 22</vt:lpstr>
      <vt:lpstr>Basic Skills Vs. 21st Century Skills</vt:lpstr>
      <vt:lpstr>To Choose or Not to Choose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Chris Bohne</dc:creator>
  <cp:lastModifiedBy>Chris Bohne</cp:lastModifiedBy>
  <cp:revision>7</cp:revision>
  <dcterms:created xsi:type="dcterms:W3CDTF">2010-02-02T13:04:19Z</dcterms:created>
  <dcterms:modified xsi:type="dcterms:W3CDTF">2010-02-02T13:04:54Z</dcterms:modified>
</cp:coreProperties>
</file>